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Relationship Id="rId5" Type="http://schemas.openxmlformats.org/officeDocument/2006/relationships/custom-properties" Target="docProps/custom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ldMasterIdLst>
    <p:sldMasterId id="2147484099" r:id="rId1"/>
  </p:sldMasterIdLst>
  <p:sldIdLst>
    <p:sldId id="256" r:id="rId2"/>
    <p:sldId id="261" r:id="rId3"/>
    <p:sldId id="262" r:id="rId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howPr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extLst>
    <p:ext uri="ACF4677E-8BD2-47ae-8A1F-98590045965D">
      <hp:hncThemeShow xmlns:hp="http://schemas.haansoft.com/office/presentation/8.0" themeShowType="1" themeSkinType="1" themeTransitionType="1" useThemeTransition="1" byMouseClick="1" attrType="1" dur="2000"/>
    </p:ext>
  </p:extLst>
</p:presentationPr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def="{5C22544A-7EE6-4342-B048-85BDC9FD1C3A}"/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normalViewPr snapVertSplitter="1">
    <p:restoredLeft sz="19466"/>
    <p:restoredTop sz="90000"/>
  </p:normalViewPr>
  <p:slideViewPr>
    <p:cSldViewPr snapToGrid="0" snapToObjects="1">
      <p:cViewPr varScale="1">
        <p:scale>
          <a:sx n="100" d="100"/>
          <a:sy n="100" d="100"/>
        </p:scale>
        <p:origin x="0" y="0"/>
      </p:cViewPr>
      <p:guideLst>
        <p:guide orient="horz" pos="2156"/>
        <p:guide pos="287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9" cy="72009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2" Type="http://schemas.openxmlformats.org/officeDocument/2006/relationships/slide" Target="slides/slide1.xml"  /><Relationship Id="rId3" Type="http://schemas.openxmlformats.org/officeDocument/2006/relationships/slide" Target="slides/slide2.xml"  /><Relationship Id="rId4" Type="http://schemas.openxmlformats.org/officeDocument/2006/relationships/slide" Target="slides/slide3.xml"  /><Relationship Id="rId5" Type="http://schemas.openxmlformats.org/officeDocument/2006/relationships/presProps" Target="presProps.xml"  /><Relationship Id="rId6" Type="http://schemas.openxmlformats.org/officeDocument/2006/relationships/viewProps" Target="viewProps.xml"  /><Relationship Id="rId7" Type="http://schemas.openxmlformats.org/officeDocument/2006/relationships/theme" Target="theme/theme1.xml"  /><Relationship Id="rId8" Type="http://schemas.openxmlformats.org/officeDocument/2006/relationships/tableStyles" Target="tableStyles.xml"  /></Relationship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1.png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1.png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1_간지" type="objOnly" preserve="1">
  <p:cSld name="1_간지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"/>
          <p:cNvGrpSpPr/>
          <p:nvPr/>
        </p:nvGrpSpPr>
        <p:grpSpPr>
          <a:xfrm rot="0" flipH="1" flipV="1">
            <a:off x="0" y="4183081"/>
            <a:ext cx="7317486" cy="2032001"/>
            <a:chOff x="0" y="0"/>
            <a:chExt cx="9144000" cy="2032001"/>
          </a:xfrm>
        </p:grpSpPr>
        <p:sp>
          <p:nvSpPr>
            <p:cNvPr id="8" name=""/>
            <p:cNvSpPr/>
            <p:nvPr/>
          </p:nvSpPr>
          <p:spPr>
            <a:xfrm>
              <a:off x="714348" y="428605"/>
              <a:ext cx="8429652" cy="1603396"/>
            </a:xfrm>
            <a:custGeom>
              <a:avLst/>
              <a:gdLst/>
              <a:cxnLst>
                <a:cxn ang="0">
                  <a:pos x="5760" y="0"/>
                </a:cxn>
                <a:cxn ang="0">
                  <a:pos x="5697" y="36"/>
                </a:cxn>
                <a:cxn ang="0">
                  <a:pos x="5614" y="76"/>
                </a:cxn>
                <a:cxn ang="0">
                  <a:pos x="5493" y="128"/>
                </a:cxn>
                <a:cxn ang="0">
                  <a:pos x="5331" y="190"/>
                </a:cxn>
                <a:cxn ang="0">
                  <a:pos x="5124" y="258"/>
                </a:cxn>
                <a:cxn ang="0">
                  <a:pos x="4870" y="332"/>
                </a:cxn>
                <a:cxn ang="0">
                  <a:pos x="4566" y="406"/>
                </a:cxn>
                <a:cxn ang="0">
                  <a:pos x="4210" y="479"/>
                </a:cxn>
                <a:cxn ang="0">
                  <a:pos x="3799" y="551"/>
                </a:cxn>
                <a:cxn ang="0">
                  <a:pos x="3452" y="600"/>
                </a:cxn>
                <a:cxn ang="0">
                  <a:pos x="3202" y="631"/>
                </a:cxn>
                <a:cxn ang="0">
                  <a:pos x="2937" y="660"/>
                </a:cxn>
                <a:cxn ang="0">
                  <a:pos x="2656" y="686"/>
                </a:cxn>
                <a:cxn ang="0">
                  <a:pos x="2358" y="709"/>
                </a:cxn>
                <a:cxn ang="0">
                  <a:pos x="2043" y="728"/>
                </a:cxn>
                <a:cxn ang="0">
                  <a:pos x="1711" y="744"/>
                </a:cxn>
                <a:cxn ang="0">
                  <a:pos x="1363" y="757"/>
                </a:cxn>
                <a:cxn ang="0">
                  <a:pos x="997" y="765"/>
                </a:cxn>
                <a:cxn ang="0">
                  <a:pos x="611" y="770"/>
                </a:cxn>
                <a:cxn ang="0">
                  <a:pos x="208" y="770"/>
                </a:cxn>
                <a:cxn ang="0">
                  <a:pos x="0" y="767"/>
                </a:cxn>
                <a:cxn ang="0">
                  <a:pos x="376" y="778"/>
                </a:cxn>
                <a:cxn ang="0">
                  <a:pos x="802" y="783"/>
                </a:cxn>
                <a:cxn ang="0">
                  <a:pos x="1151" y="783"/>
                </a:cxn>
                <a:cxn ang="0">
                  <a:pos x="1547" y="778"/>
                </a:cxn>
                <a:cxn ang="0">
                  <a:pos x="1974" y="765"/>
                </a:cxn>
                <a:cxn ang="0">
                  <a:pos x="2430" y="746"/>
                </a:cxn>
                <a:cxn ang="0">
                  <a:pos x="2901" y="715"/>
                </a:cxn>
                <a:cxn ang="0">
                  <a:pos x="3379" y="671"/>
                </a:cxn>
                <a:cxn ang="0">
                  <a:pos x="3739" y="631"/>
                </a:cxn>
                <a:cxn ang="0">
                  <a:pos x="3976" y="600"/>
                </a:cxn>
                <a:cxn ang="0">
                  <a:pos x="4210" y="564"/>
                </a:cxn>
                <a:cxn ang="0">
                  <a:pos x="4441" y="525"/>
                </a:cxn>
                <a:cxn ang="0">
                  <a:pos x="4666" y="481"/>
                </a:cxn>
                <a:cxn ang="0">
                  <a:pos x="4885" y="432"/>
                </a:cxn>
                <a:cxn ang="0">
                  <a:pos x="5095" y="379"/>
                </a:cxn>
                <a:cxn ang="0">
                  <a:pos x="5298" y="322"/>
                </a:cxn>
                <a:cxn ang="0">
                  <a:pos x="5490" y="258"/>
                </a:cxn>
                <a:cxn ang="0">
                  <a:pos x="5672" y="190"/>
                </a:cxn>
                <a:cxn ang="0">
                  <a:pos x="5760" y="0"/>
                </a:cxn>
              </a:cxnLst>
              <a:rect l="0" t="0" r="r" b="b"/>
              <a:pathLst>
                <a:path w="5760" h="785">
                  <a:moveTo>
                    <a:pt x="5760" y="0"/>
                  </a:moveTo>
                  <a:lnTo>
                    <a:pt x="5760" y="0"/>
                  </a:lnTo>
                  <a:lnTo>
                    <a:pt x="5745" y="10"/>
                  </a:lnTo>
                  <a:lnTo>
                    <a:pt x="5697" y="36"/>
                  </a:lnTo>
                  <a:lnTo>
                    <a:pt x="5661" y="54"/>
                  </a:lnTo>
                  <a:lnTo>
                    <a:pt x="5614" y="76"/>
                  </a:lnTo>
                  <a:lnTo>
                    <a:pt x="5558" y="101"/>
                  </a:lnTo>
                  <a:lnTo>
                    <a:pt x="5493" y="128"/>
                  </a:lnTo>
                  <a:lnTo>
                    <a:pt x="5417" y="158"/>
                  </a:lnTo>
                  <a:lnTo>
                    <a:pt x="5331" y="190"/>
                  </a:lnTo>
                  <a:lnTo>
                    <a:pt x="5233" y="223"/>
                  </a:lnTo>
                  <a:lnTo>
                    <a:pt x="5124" y="258"/>
                  </a:lnTo>
                  <a:lnTo>
                    <a:pt x="5002" y="294"/>
                  </a:lnTo>
                  <a:lnTo>
                    <a:pt x="4870" y="332"/>
                  </a:lnTo>
                  <a:lnTo>
                    <a:pt x="4726" y="369"/>
                  </a:lnTo>
                  <a:lnTo>
                    <a:pt x="4566" y="406"/>
                  </a:lnTo>
                  <a:lnTo>
                    <a:pt x="4396" y="444"/>
                  </a:lnTo>
                  <a:lnTo>
                    <a:pt x="4210" y="479"/>
                  </a:lnTo>
                  <a:lnTo>
                    <a:pt x="4012" y="515"/>
                  </a:lnTo>
                  <a:lnTo>
                    <a:pt x="3799" y="551"/>
                  </a:lnTo>
                  <a:lnTo>
                    <a:pt x="3571" y="583"/>
                  </a:lnTo>
                  <a:lnTo>
                    <a:pt x="3452" y="600"/>
                  </a:lnTo>
                  <a:lnTo>
                    <a:pt x="3329" y="616"/>
                  </a:lnTo>
                  <a:lnTo>
                    <a:pt x="3202" y="631"/>
                  </a:lnTo>
                  <a:lnTo>
                    <a:pt x="3072" y="645"/>
                  </a:lnTo>
                  <a:lnTo>
                    <a:pt x="2937" y="660"/>
                  </a:lnTo>
                  <a:lnTo>
                    <a:pt x="2799" y="673"/>
                  </a:lnTo>
                  <a:lnTo>
                    <a:pt x="2656" y="686"/>
                  </a:lnTo>
                  <a:lnTo>
                    <a:pt x="2508" y="697"/>
                  </a:lnTo>
                  <a:lnTo>
                    <a:pt x="2358" y="709"/>
                  </a:lnTo>
                  <a:lnTo>
                    <a:pt x="2202" y="718"/>
                  </a:lnTo>
                  <a:lnTo>
                    <a:pt x="2043" y="728"/>
                  </a:lnTo>
                  <a:lnTo>
                    <a:pt x="1880" y="736"/>
                  </a:lnTo>
                  <a:lnTo>
                    <a:pt x="1711" y="744"/>
                  </a:lnTo>
                  <a:lnTo>
                    <a:pt x="1540" y="751"/>
                  </a:lnTo>
                  <a:lnTo>
                    <a:pt x="1363" y="757"/>
                  </a:lnTo>
                  <a:lnTo>
                    <a:pt x="1182" y="762"/>
                  </a:lnTo>
                  <a:lnTo>
                    <a:pt x="997" y="765"/>
                  </a:lnTo>
                  <a:lnTo>
                    <a:pt x="807" y="769"/>
                  </a:lnTo>
                  <a:lnTo>
                    <a:pt x="611" y="770"/>
                  </a:lnTo>
                  <a:lnTo>
                    <a:pt x="413" y="770"/>
                  </a:lnTo>
                  <a:lnTo>
                    <a:pt x="208" y="770"/>
                  </a:lnTo>
                  <a:lnTo>
                    <a:pt x="0" y="767"/>
                  </a:lnTo>
                  <a:lnTo>
                    <a:pt x="0" y="767"/>
                  </a:lnTo>
                  <a:lnTo>
                    <a:pt x="174" y="774"/>
                  </a:lnTo>
                  <a:lnTo>
                    <a:pt x="376" y="778"/>
                  </a:lnTo>
                  <a:lnTo>
                    <a:pt x="646" y="783"/>
                  </a:lnTo>
                  <a:lnTo>
                    <a:pt x="802" y="783"/>
                  </a:lnTo>
                  <a:lnTo>
                    <a:pt x="971" y="785"/>
                  </a:lnTo>
                  <a:lnTo>
                    <a:pt x="1151" y="783"/>
                  </a:lnTo>
                  <a:lnTo>
                    <a:pt x="1345" y="782"/>
                  </a:lnTo>
                  <a:lnTo>
                    <a:pt x="1547" y="778"/>
                  </a:lnTo>
                  <a:lnTo>
                    <a:pt x="1756" y="774"/>
                  </a:lnTo>
                  <a:lnTo>
                    <a:pt x="1974" y="765"/>
                  </a:lnTo>
                  <a:lnTo>
                    <a:pt x="2200" y="757"/>
                  </a:lnTo>
                  <a:lnTo>
                    <a:pt x="2430" y="746"/>
                  </a:lnTo>
                  <a:lnTo>
                    <a:pt x="2664" y="731"/>
                  </a:lnTo>
                  <a:lnTo>
                    <a:pt x="2901" y="715"/>
                  </a:lnTo>
                  <a:lnTo>
                    <a:pt x="3140" y="696"/>
                  </a:lnTo>
                  <a:lnTo>
                    <a:pt x="3379" y="671"/>
                  </a:lnTo>
                  <a:lnTo>
                    <a:pt x="3620" y="645"/>
                  </a:lnTo>
                  <a:lnTo>
                    <a:pt x="3739" y="631"/>
                  </a:lnTo>
                  <a:lnTo>
                    <a:pt x="3857" y="616"/>
                  </a:lnTo>
                  <a:lnTo>
                    <a:pt x="3976" y="600"/>
                  </a:lnTo>
                  <a:lnTo>
                    <a:pt x="4095" y="582"/>
                  </a:lnTo>
                  <a:lnTo>
                    <a:pt x="4210" y="564"/>
                  </a:lnTo>
                  <a:lnTo>
                    <a:pt x="4326" y="544"/>
                  </a:lnTo>
                  <a:lnTo>
                    <a:pt x="4441" y="525"/>
                  </a:lnTo>
                  <a:lnTo>
                    <a:pt x="4553" y="504"/>
                  </a:lnTo>
                  <a:lnTo>
                    <a:pt x="4666" y="481"/>
                  </a:lnTo>
                  <a:lnTo>
                    <a:pt x="4776" y="457"/>
                  </a:lnTo>
                  <a:lnTo>
                    <a:pt x="4885" y="432"/>
                  </a:lnTo>
                  <a:lnTo>
                    <a:pt x="4991" y="406"/>
                  </a:lnTo>
                  <a:lnTo>
                    <a:pt x="5095" y="379"/>
                  </a:lnTo>
                  <a:lnTo>
                    <a:pt x="5197" y="351"/>
                  </a:lnTo>
                  <a:lnTo>
                    <a:pt x="5298" y="322"/>
                  </a:lnTo>
                  <a:lnTo>
                    <a:pt x="5396" y="291"/>
                  </a:lnTo>
                  <a:lnTo>
                    <a:pt x="5490" y="258"/>
                  </a:lnTo>
                  <a:lnTo>
                    <a:pt x="5583" y="224"/>
                  </a:lnTo>
                  <a:lnTo>
                    <a:pt x="5672" y="190"/>
                  </a:lnTo>
                  <a:lnTo>
                    <a:pt x="5760" y="153"/>
                  </a:lnTo>
                  <a:lnTo>
                    <a:pt x="5760" y="0"/>
                  </a:lnTo>
                </a:path>
              </a:pathLst>
            </a:custGeom>
            <a:gradFill flip="none" rotWithShape="1">
              <a:gsLst>
                <a:gs pos="60000">
                  <a:schemeClr val="bg2">
                    <a:alpha val="58000"/>
                  </a:schemeClr>
                </a:gs>
                <a:gs pos="15000">
                  <a:schemeClr val="bg2">
                    <a:lumMod val="60000"/>
                    <a:lumOff val="40000"/>
                    <a:alpha val="0"/>
                  </a:schemeClr>
                </a:gs>
                <a:gs pos="100000">
                  <a:schemeClr val="bg2">
                    <a:lumMod val="60000"/>
                    <a:lumOff val="40000"/>
                    <a:alpha val="74000"/>
                  </a:schemeClr>
                </a:gs>
              </a:gsLst>
              <a:lin ang="5400000" scaled="1"/>
              <a:tileRect/>
            </a:gradFill>
            <a:ln w="9525">
              <a:noFill/>
              <a:round/>
            </a:ln>
          </p:spPr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9" name=""/>
            <p:cNvSpPr/>
            <p:nvPr/>
          </p:nvSpPr>
          <p:spPr>
            <a:xfrm>
              <a:off x="0" y="0"/>
              <a:ext cx="8786842" cy="1928802"/>
            </a:xfrm>
            <a:custGeom>
              <a:avLst/>
              <a:gdLst/>
              <a:cxnLst>
                <a:cxn ang="0">
                  <a:pos x="0" y="588"/>
                </a:cxn>
                <a:cxn ang="0">
                  <a:pos x="371" y="599"/>
                </a:cxn>
                <a:cxn ang="0">
                  <a:pos x="959" y="606"/>
                </a:cxn>
                <a:cxn ang="0">
                  <a:pos x="1329" y="603"/>
                </a:cxn>
                <a:cxn ang="0">
                  <a:pos x="1736" y="594"/>
                </a:cxn>
                <a:cxn ang="0">
                  <a:pos x="2177" y="580"/>
                </a:cxn>
                <a:cxn ang="0">
                  <a:pos x="2637" y="555"/>
                </a:cxn>
                <a:cxn ang="0">
                  <a:pos x="3113" y="520"/>
                </a:cxn>
                <a:cxn ang="0">
                  <a:pos x="3593" y="474"/>
                </a:cxn>
                <a:cxn ang="0">
                  <a:pos x="3949" y="429"/>
                </a:cxn>
                <a:cxn ang="0">
                  <a:pos x="4185" y="396"/>
                </a:cxn>
                <a:cxn ang="0">
                  <a:pos x="4418" y="358"/>
                </a:cxn>
                <a:cxn ang="0">
                  <a:pos x="4644" y="315"/>
                </a:cxn>
                <a:cxn ang="0">
                  <a:pos x="4865" y="269"/>
                </a:cxn>
                <a:cxn ang="0">
                  <a:pos x="5080" y="218"/>
                </a:cxn>
                <a:cxn ang="0">
                  <a:pos x="5286" y="162"/>
                </a:cxn>
                <a:cxn ang="0">
                  <a:pos x="5483" y="101"/>
                </a:cxn>
                <a:cxn ang="0">
                  <a:pos x="5671" y="35"/>
                </a:cxn>
                <a:cxn ang="0">
                  <a:pos x="5413" y="0"/>
                </a:cxn>
                <a:cxn ang="0">
                  <a:pos x="5347" y="23"/>
                </a:cxn>
                <a:cxn ang="0">
                  <a:pos x="5197" y="73"/>
                </a:cxn>
                <a:cxn ang="0">
                  <a:pos x="5024" y="122"/>
                </a:cxn>
                <a:cxn ang="0">
                  <a:pos x="4829" y="175"/>
                </a:cxn>
                <a:cxn ang="0">
                  <a:pos x="4608" y="226"/>
                </a:cxn>
                <a:cxn ang="0">
                  <a:pos x="4362" y="279"/>
                </a:cxn>
                <a:cxn ang="0">
                  <a:pos x="4090" y="329"/>
                </a:cxn>
                <a:cxn ang="0">
                  <a:pos x="3791" y="378"/>
                </a:cxn>
                <a:cxn ang="0">
                  <a:pos x="3463" y="423"/>
                </a:cxn>
                <a:cxn ang="0">
                  <a:pos x="3104" y="466"/>
                </a:cxn>
                <a:cxn ang="0">
                  <a:pos x="2717" y="502"/>
                </a:cxn>
                <a:cxn ang="0">
                  <a:pos x="2297" y="535"/>
                </a:cxn>
                <a:cxn ang="0">
                  <a:pos x="1847" y="560"/>
                </a:cxn>
                <a:cxn ang="0">
                  <a:pos x="1363" y="578"/>
                </a:cxn>
                <a:cxn ang="0">
                  <a:pos x="845" y="589"/>
                </a:cxn>
                <a:cxn ang="0">
                  <a:pos x="290" y="591"/>
                </a:cxn>
                <a:cxn ang="0">
                  <a:pos x="0" y="588"/>
                </a:cxn>
              </a:cxnLst>
              <a:rect l="0" t="0" r="r" b="b"/>
              <a:pathLst>
                <a:path w="5760" h="606">
                  <a:moveTo>
                    <a:pt x="0" y="588"/>
                  </a:moveTo>
                  <a:lnTo>
                    <a:pt x="0" y="588"/>
                  </a:lnTo>
                  <a:lnTo>
                    <a:pt x="172" y="594"/>
                  </a:lnTo>
                  <a:lnTo>
                    <a:pt x="371" y="599"/>
                  </a:lnTo>
                  <a:lnTo>
                    <a:pt x="637" y="604"/>
                  </a:lnTo>
                  <a:lnTo>
                    <a:pt x="959" y="606"/>
                  </a:lnTo>
                  <a:lnTo>
                    <a:pt x="1137" y="604"/>
                  </a:lnTo>
                  <a:lnTo>
                    <a:pt x="1329" y="603"/>
                  </a:lnTo>
                  <a:lnTo>
                    <a:pt x="1528" y="599"/>
                  </a:lnTo>
                  <a:lnTo>
                    <a:pt x="1736" y="594"/>
                  </a:lnTo>
                  <a:lnTo>
                    <a:pt x="1954" y="588"/>
                  </a:lnTo>
                  <a:lnTo>
                    <a:pt x="2177" y="580"/>
                  </a:lnTo>
                  <a:lnTo>
                    <a:pt x="2405" y="568"/>
                  </a:lnTo>
                  <a:lnTo>
                    <a:pt x="2637" y="555"/>
                  </a:lnTo>
                  <a:lnTo>
                    <a:pt x="2875" y="540"/>
                  </a:lnTo>
                  <a:lnTo>
                    <a:pt x="3113" y="520"/>
                  </a:lnTo>
                  <a:lnTo>
                    <a:pt x="3352" y="499"/>
                  </a:lnTo>
                  <a:lnTo>
                    <a:pt x="3593" y="474"/>
                  </a:lnTo>
                  <a:lnTo>
                    <a:pt x="3831" y="446"/>
                  </a:lnTo>
                  <a:lnTo>
                    <a:pt x="3949" y="429"/>
                  </a:lnTo>
                  <a:lnTo>
                    <a:pt x="4068" y="413"/>
                  </a:lnTo>
                  <a:lnTo>
                    <a:pt x="4185" y="396"/>
                  </a:lnTo>
                  <a:lnTo>
                    <a:pt x="4303" y="376"/>
                  </a:lnTo>
                  <a:lnTo>
                    <a:pt x="4418" y="358"/>
                  </a:lnTo>
                  <a:lnTo>
                    <a:pt x="4532" y="337"/>
                  </a:lnTo>
                  <a:lnTo>
                    <a:pt x="4644" y="315"/>
                  </a:lnTo>
                  <a:lnTo>
                    <a:pt x="4757" y="292"/>
                  </a:lnTo>
                  <a:lnTo>
                    <a:pt x="4865" y="269"/>
                  </a:lnTo>
                  <a:lnTo>
                    <a:pt x="4974" y="244"/>
                  </a:lnTo>
                  <a:lnTo>
                    <a:pt x="5080" y="218"/>
                  </a:lnTo>
                  <a:lnTo>
                    <a:pt x="5184" y="190"/>
                  </a:lnTo>
                  <a:lnTo>
                    <a:pt x="5286" y="162"/>
                  </a:lnTo>
                  <a:lnTo>
                    <a:pt x="5385" y="132"/>
                  </a:lnTo>
                  <a:lnTo>
                    <a:pt x="5483" y="101"/>
                  </a:lnTo>
                  <a:lnTo>
                    <a:pt x="5578" y="69"/>
                  </a:lnTo>
                  <a:lnTo>
                    <a:pt x="5671" y="35"/>
                  </a:lnTo>
                  <a:lnTo>
                    <a:pt x="5760" y="0"/>
                  </a:lnTo>
                  <a:lnTo>
                    <a:pt x="5413" y="0"/>
                  </a:lnTo>
                  <a:lnTo>
                    <a:pt x="5413" y="0"/>
                  </a:lnTo>
                  <a:lnTo>
                    <a:pt x="5347" y="23"/>
                  </a:lnTo>
                  <a:lnTo>
                    <a:pt x="5275" y="48"/>
                  </a:lnTo>
                  <a:lnTo>
                    <a:pt x="5197" y="73"/>
                  </a:lnTo>
                  <a:lnTo>
                    <a:pt x="5113" y="97"/>
                  </a:lnTo>
                  <a:lnTo>
                    <a:pt x="5024" y="122"/>
                  </a:lnTo>
                  <a:lnTo>
                    <a:pt x="4930" y="149"/>
                  </a:lnTo>
                  <a:lnTo>
                    <a:pt x="4829" y="175"/>
                  </a:lnTo>
                  <a:lnTo>
                    <a:pt x="4722" y="200"/>
                  </a:lnTo>
                  <a:lnTo>
                    <a:pt x="4608" y="226"/>
                  </a:lnTo>
                  <a:lnTo>
                    <a:pt x="4489" y="253"/>
                  </a:lnTo>
                  <a:lnTo>
                    <a:pt x="4362" y="279"/>
                  </a:lnTo>
                  <a:lnTo>
                    <a:pt x="4230" y="304"/>
                  </a:lnTo>
                  <a:lnTo>
                    <a:pt x="4090" y="329"/>
                  </a:lnTo>
                  <a:lnTo>
                    <a:pt x="3943" y="353"/>
                  </a:lnTo>
                  <a:lnTo>
                    <a:pt x="3791" y="378"/>
                  </a:lnTo>
                  <a:lnTo>
                    <a:pt x="3629" y="401"/>
                  </a:lnTo>
                  <a:lnTo>
                    <a:pt x="3463" y="423"/>
                  </a:lnTo>
                  <a:lnTo>
                    <a:pt x="3288" y="444"/>
                  </a:lnTo>
                  <a:lnTo>
                    <a:pt x="3104" y="466"/>
                  </a:lnTo>
                  <a:lnTo>
                    <a:pt x="2915" y="484"/>
                  </a:lnTo>
                  <a:lnTo>
                    <a:pt x="2717" y="502"/>
                  </a:lnTo>
                  <a:lnTo>
                    <a:pt x="2512" y="518"/>
                  </a:lnTo>
                  <a:lnTo>
                    <a:pt x="2297" y="535"/>
                  </a:lnTo>
                  <a:lnTo>
                    <a:pt x="2076" y="548"/>
                  </a:lnTo>
                  <a:lnTo>
                    <a:pt x="1847" y="560"/>
                  </a:lnTo>
                  <a:lnTo>
                    <a:pt x="1609" y="570"/>
                  </a:lnTo>
                  <a:lnTo>
                    <a:pt x="1363" y="578"/>
                  </a:lnTo>
                  <a:lnTo>
                    <a:pt x="1107" y="585"/>
                  </a:lnTo>
                  <a:lnTo>
                    <a:pt x="845" y="589"/>
                  </a:lnTo>
                  <a:lnTo>
                    <a:pt x="573" y="591"/>
                  </a:lnTo>
                  <a:lnTo>
                    <a:pt x="290" y="591"/>
                  </a:lnTo>
                  <a:lnTo>
                    <a:pt x="0" y="588"/>
                  </a:lnTo>
                  <a:lnTo>
                    <a:pt x="0" y="588"/>
                  </a:lnTo>
                </a:path>
              </a:pathLst>
            </a:custGeom>
            <a:gradFill>
              <a:gsLst>
                <a:gs pos="0">
                  <a:schemeClr val="bg1">
                    <a:lumMod val="95000"/>
                    <a:alpha val="0"/>
                  </a:schemeClr>
                </a:gs>
                <a:gs pos="61000">
                  <a:schemeClr val="bg1">
                    <a:lumMod val="85000"/>
                    <a:alpha val="31000"/>
                  </a:schemeClr>
                </a:gs>
                <a:gs pos="50000">
                  <a:schemeClr val="bg1">
                    <a:lumMod val="85000"/>
                    <a:alpha val="12000"/>
                  </a:schemeClr>
                </a:gs>
                <a:gs pos="72000">
                  <a:schemeClr val="bg1">
                    <a:lumMod val="85000"/>
                    <a:alpha val="45000"/>
                  </a:schemeClr>
                </a:gs>
                <a:gs pos="89000">
                  <a:schemeClr val="bg1">
                    <a:lumMod val="75000"/>
                    <a:alpha val="12000"/>
                  </a:schemeClr>
                </a:gs>
                <a:gs pos="100000">
                  <a:schemeClr val="bg2">
                    <a:lumMod val="60000"/>
                    <a:lumOff val="40000"/>
                    <a:alpha val="0"/>
                  </a:schemeClr>
                </a:gs>
              </a:gsLst>
              <a:lin ang="10800000" scaled="0"/>
            </a:gradFill>
            <a:ln w="9525">
              <a:noFill/>
              <a:round/>
            </a:ln>
            <a:effectLst>
              <a:innerShdw blurRad="63500" dist="50800" dir="5400000">
                <a:schemeClr val="bg1">
                  <a:lumMod val="95000"/>
                  <a:alpha val="50000"/>
                </a:schemeClr>
              </a:innerShdw>
            </a:effectLst>
          </p:spPr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</p:grpSp>
      <p:grpSp>
        <p:nvGrpSpPr>
          <p:cNvPr id="12" name=""/>
          <p:cNvGrpSpPr/>
          <p:nvPr/>
        </p:nvGrpSpPr>
        <p:grpSpPr>
          <a:xfrm rot="0" flipH="1">
            <a:off x="0" y="0"/>
            <a:ext cx="7047453" cy="2032001"/>
            <a:chOff x="0" y="0"/>
            <a:chExt cx="9144000" cy="2032001"/>
          </a:xfrm>
        </p:grpSpPr>
        <p:sp>
          <p:nvSpPr>
            <p:cNvPr id="13" name=""/>
            <p:cNvSpPr/>
            <p:nvPr/>
          </p:nvSpPr>
          <p:spPr>
            <a:xfrm>
              <a:off x="714348" y="428605"/>
              <a:ext cx="8429652" cy="1603396"/>
            </a:xfrm>
            <a:custGeom>
              <a:avLst/>
              <a:gdLst/>
              <a:cxnLst>
                <a:cxn ang="0">
                  <a:pos x="5760" y="0"/>
                </a:cxn>
                <a:cxn ang="0">
                  <a:pos x="5697" y="36"/>
                </a:cxn>
                <a:cxn ang="0">
                  <a:pos x="5614" y="76"/>
                </a:cxn>
                <a:cxn ang="0">
                  <a:pos x="5493" y="128"/>
                </a:cxn>
                <a:cxn ang="0">
                  <a:pos x="5331" y="190"/>
                </a:cxn>
                <a:cxn ang="0">
                  <a:pos x="5124" y="258"/>
                </a:cxn>
                <a:cxn ang="0">
                  <a:pos x="4870" y="332"/>
                </a:cxn>
                <a:cxn ang="0">
                  <a:pos x="4566" y="406"/>
                </a:cxn>
                <a:cxn ang="0">
                  <a:pos x="4210" y="479"/>
                </a:cxn>
                <a:cxn ang="0">
                  <a:pos x="3799" y="551"/>
                </a:cxn>
                <a:cxn ang="0">
                  <a:pos x="3452" y="600"/>
                </a:cxn>
                <a:cxn ang="0">
                  <a:pos x="3202" y="631"/>
                </a:cxn>
                <a:cxn ang="0">
                  <a:pos x="2937" y="660"/>
                </a:cxn>
                <a:cxn ang="0">
                  <a:pos x="2656" y="686"/>
                </a:cxn>
                <a:cxn ang="0">
                  <a:pos x="2358" y="709"/>
                </a:cxn>
                <a:cxn ang="0">
                  <a:pos x="2043" y="728"/>
                </a:cxn>
                <a:cxn ang="0">
                  <a:pos x="1711" y="744"/>
                </a:cxn>
                <a:cxn ang="0">
                  <a:pos x="1363" y="757"/>
                </a:cxn>
                <a:cxn ang="0">
                  <a:pos x="997" y="765"/>
                </a:cxn>
                <a:cxn ang="0">
                  <a:pos x="611" y="770"/>
                </a:cxn>
                <a:cxn ang="0">
                  <a:pos x="208" y="770"/>
                </a:cxn>
                <a:cxn ang="0">
                  <a:pos x="0" y="767"/>
                </a:cxn>
                <a:cxn ang="0">
                  <a:pos x="376" y="778"/>
                </a:cxn>
                <a:cxn ang="0">
                  <a:pos x="802" y="783"/>
                </a:cxn>
                <a:cxn ang="0">
                  <a:pos x="1151" y="783"/>
                </a:cxn>
                <a:cxn ang="0">
                  <a:pos x="1547" y="778"/>
                </a:cxn>
                <a:cxn ang="0">
                  <a:pos x="1974" y="765"/>
                </a:cxn>
                <a:cxn ang="0">
                  <a:pos x="2430" y="746"/>
                </a:cxn>
                <a:cxn ang="0">
                  <a:pos x="2901" y="715"/>
                </a:cxn>
                <a:cxn ang="0">
                  <a:pos x="3379" y="671"/>
                </a:cxn>
                <a:cxn ang="0">
                  <a:pos x="3739" y="631"/>
                </a:cxn>
                <a:cxn ang="0">
                  <a:pos x="3976" y="600"/>
                </a:cxn>
                <a:cxn ang="0">
                  <a:pos x="4210" y="564"/>
                </a:cxn>
                <a:cxn ang="0">
                  <a:pos x="4441" y="525"/>
                </a:cxn>
                <a:cxn ang="0">
                  <a:pos x="4666" y="481"/>
                </a:cxn>
                <a:cxn ang="0">
                  <a:pos x="4885" y="432"/>
                </a:cxn>
                <a:cxn ang="0">
                  <a:pos x="5095" y="379"/>
                </a:cxn>
                <a:cxn ang="0">
                  <a:pos x="5298" y="322"/>
                </a:cxn>
                <a:cxn ang="0">
                  <a:pos x="5490" y="258"/>
                </a:cxn>
                <a:cxn ang="0">
                  <a:pos x="5672" y="190"/>
                </a:cxn>
                <a:cxn ang="0">
                  <a:pos x="5760" y="0"/>
                </a:cxn>
              </a:cxnLst>
              <a:rect l="0" t="0" r="r" b="b"/>
              <a:pathLst>
                <a:path w="5760" h="785">
                  <a:moveTo>
                    <a:pt x="5760" y="0"/>
                  </a:moveTo>
                  <a:lnTo>
                    <a:pt x="5760" y="0"/>
                  </a:lnTo>
                  <a:lnTo>
                    <a:pt x="5745" y="10"/>
                  </a:lnTo>
                  <a:lnTo>
                    <a:pt x="5697" y="36"/>
                  </a:lnTo>
                  <a:lnTo>
                    <a:pt x="5661" y="54"/>
                  </a:lnTo>
                  <a:lnTo>
                    <a:pt x="5614" y="76"/>
                  </a:lnTo>
                  <a:lnTo>
                    <a:pt x="5558" y="101"/>
                  </a:lnTo>
                  <a:lnTo>
                    <a:pt x="5493" y="128"/>
                  </a:lnTo>
                  <a:lnTo>
                    <a:pt x="5417" y="158"/>
                  </a:lnTo>
                  <a:lnTo>
                    <a:pt x="5331" y="190"/>
                  </a:lnTo>
                  <a:lnTo>
                    <a:pt x="5233" y="223"/>
                  </a:lnTo>
                  <a:lnTo>
                    <a:pt x="5124" y="258"/>
                  </a:lnTo>
                  <a:lnTo>
                    <a:pt x="5002" y="294"/>
                  </a:lnTo>
                  <a:lnTo>
                    <a:pt x="4870" y="332"/>
                  </a:lnTo>
                  <a:lnTo>
                    <a:pt x="4726" y="369"/>
                  </a:lnTo>
                  <a:lnTo>
                    <a:pt x="4566" y="406"/>
                  </a:lnTo>
                  <a:lnTo>
                    <a:pt x="4396" y="444"/>
                  </a:lnTo>
                  <a:lnTo>
                    <a:pt x="4210" y="479"/>
                  </a:lnTo>
                  <a:lnTo>
                    <a:pt x="4012" y="515"/>
                  </a:lnTo>
                  <a:lnTo>
                    <a:pt x="3799" y="551"/>
                  </a:lnTo>
                  <a:lnTo>
                    <a:pt x="3571" y="583"/>
                  </a:lnTo>
                  <a:lnTo>
                    <a:pt x="3452" y="600"/>
                  </a:lnTo>
                  <a:lnTo>
                    <a:pt x="3329" y="616"/>
                  </a:lnTo>
                  <a:lnTo>
                    <a:pt x="3202" y="631"/>
                  </a:lnTo>
                  <a:lnTo>
                    <a:pt x="3072" y="645"/>
                  </a:lnTo>
                  <a:lnTo>
                    <a:pt x="2937" y="660"/>
                  </a:lnTo>
                  <a:lnTo>
                    <a:pt x="2799" y="673"/>
                  </a:lnTo>
                  <a:lnTo>
                    <a:pt x="2656" y="686"/>
                  </a:lnTo>
                  <a:lnTo>
                    <a:pt x="2508" y="697"/>
                  </a:lnTo>
                  <a:lnTo>
                    <a:pt x="2358" y="709"/>
                  </a:lnTo>
                  <a:lnTo>
                    <a:pt x="2202" y="718"/>
                  </a:lnTo>
                  <a:lnTo>
                    <a:pt x="2043" y="728"/>
                  </a:lnTo>
                  <a:lnTo>
                    <a:pt x="1880" y="736"/>
                  </a:lnTo>
                  <a:lnTo>
                    <a:pt x="1711" y="744"/>
                  </a:lnTo>
                  <a:lnTo>
                    <a:pt x="1540" y="751"/>
                  </a:lnTo>
                  <a:lnTo>
                    <a:pt x="1363" y="757"/>
                  </a:lnTo>
                  <a:lnTo>
                    <a:pt x="1182" y="762"/>
                  </a:lnTo>
                  <a:lnTo>
                    <a:pt x="997" y="765"/>
                  </a:lnTo>
                  <a:lnTo>
                    <a:pt x="807" y="769"/>
                  </a:lnTo>
                  <a:lnTo>
                    <a:pt x="611" y="770"/>
                  </a:lnTo>
                  <a:lnTo>
                    <a:pt x="413" y="770"/>
                  </a:lnTo>
                  <a:lnTo>
                    <a:pt x="208" y="770"/>
                  </a:lnTo>
                  <a:lnTo>
                    <a:pt x="0" y="767"/>
                  </a:lnTo>
                  <a:lnTo>
                    <a:pt x="0" y="767"/>
                  </a:lnTo>
                  <a:lnTo>
                    <a:pt x="174" y="774"/>
                  </a:lnTo>
                  <a:lnTo>
                    <a:pt x="376" y="778"/>
                  </a:lnTo>
                  <a:lnTo>
                    <a:pt x="646" y="783"/>
                  </a:lnTo>
                  <a:lnTo>
                    <a:pt x="802" y="783"/>
                  </a:lnTo>
                  <a:lnTo>
                    <a:pt x="971" y="785"/>
                  </a:lnTo>
                  <a:lnTo>
                    <a:pt x="1151" y="783"/>
                  </a:lnTo>
                  <a:lnTo>
                    <a:pt x="1345" y="782"/>
                  </a:lnTo>
                  <a:lnTo>
                    <a:pt x="1547" y="778"/>
                  </a:lnTo>
                  <a:lnTo>
                    <a:pt x="1756" y="774"/>
                  </a:lnTo>
                  <a:lnTo>
                    <a:pt x="1974" y="765"/>
                  </a:lnTo>
                  <a:lnTo>
                    <a:pt x="2200" y="757"/>
                  </a:lnTo>
                  <a:lnTo>
                    <a:pt x="2430" y="746"/>
                  </a:lnTo>
                  <a:lnTo>
                    <a:pt x="2664" y="731"/>
                  </a:lnTo>
                  <a:lnTo>
                    <a:pt x="2901" y="715"/>
                  </a:lnTo>
                  <a:lnTo>
                    <a:pt x="3140" y="696"/>
                  </a:lnTo>
                  <a:lnTo>
                    <a:pt x="3379" y="671"/>
                  </a:lnTo>
                  <a:lnTo>
                    <a:pt x="3620" y="645"/>
                  </a:lnTo>
                  <a:lnTo>
                    <a:pt x="3739" y="631"/>
                  </a:lnTo>
                  <a:lnTo>
                    <a:pt x="3857" y="616"/>
                  </a:lnTo>
                  <a:lnTo>
                    <a:pt x="3976" y="600"/>
                  </a:lnTo>
                  <a:lnTo>
                    <a:pt x="4095" y="582"/>
                  </a:lnTo>
                  <a:lnTo>
                    <a:pt x="4210" y="564"/>
                  </a:lnTo>
                  <a:lnTo>
                    <a:pt x="4326" y="544"/>
                  </a:lnTo>
                  <a:lnTo>
                    <a:pt x="4441" y="525"/>
                  </a:lnTo>
                  <a:lnTo>
                    <a:pt x="4553" y="504"/>
                  </a:lnTo>
                  <a:lnTo>
                    <a:pt x="4666" y="481"/>
                  </a:lnTo>
                  <a:lnTo>
                    <a:pt x="4776" y="457"/>
                  </a:lnTo>
                  <a:lnTo>
                    <a:pt x="4885" y="432"/>
                  </a:lnTo>
                  <a:lnTo>
                    <a:pt x="4991" y="406"/>
                  </a:lnTo>
                  <a:lnTo>
                    <a:pt x="5095" y="379"/>
                  </a:lnTo>
                  <a:lnTo>
                    <a:pt x="5197" y="351"/>
                  </a:lnTo>
                  <a:lnTo>
                    <a:pt x="5298" y="322"/>
                  </a:lnTo>
                  <a:lnTo>
                    <a:pt x="5396" y="291"/>
                  </a:lnTo>
                  <a:lnTo>
                    <a:pt x="5490" y="258"/>
                  </a:lnTo>
                  <a:lnTo>
                    <a:pt x="5583" y="224"/>
                  </a:lnTo>
                  <a:lnTo>
                    <a:pt x="5672" y="190"/>
                  </a:lnTo>
                  <a:lnTo>
                    <a:pt x="5760" y="153"/>
                  </a:lnTo>
                  <a:lnTo>
                    <a:pt x="5760" y="0"/>
                  </a:lnTo>
                </a:path>
              </a:pathLst>
            </a:custGeom>
            <a:gradFill>
              <a:gsLst>
                <a:gs pos="0">
                  <a:schemeClr val="bg2">
                    <a:lumMod val="20000"/>
                    <a:lumOff val="80000"/>
                    <a:alpha val="42000"/>
                  </a:schemeClr>
                </a:gs>
                <a:gs pos="19000">
                  <a:schemeClr val="bg2">
                    <a:alpha val="70000"/>
                  </a:schemeClr>
                </a:gs>
                <a:gs pos="50000">
                  <a:schemeClr val="bg2">
                    <a:lumMod val="60000"/>
                    <a:lumOff val="40000"/>
                    <a:alpha val="29000"/>
                  </a:schemeClr>
                </a:gs>
                <a:gs pos="72000">
                  <a:schemeClr val="bg2">
                    <a:lumMod val="60000"/>
                    <a:lumOff val="40000"/>
                    <a:alpha val="69000"/>
                  </a:schemeClr>
                </a:gs>
                <a:gs pos="89000">
                  <a:schemeClr val="bg2">
                    <a:lumMod val="40000"/>
                    <a:lumOff val="60000"/>
                    <a:alpha val="33000"/>
                  </a:schemeClr>
                </a:gs>
                <a:gs pos="100000">
                  <a:schemeClr val="bg2">
                    <a:lumMod val="20000"/>
                    <a:lumOff val="80000"/>
                    <a:alpha val="0"/>
                  </a:schemeClr>
                </a:gs>
              </a:gsLst>
              <a:lin ang="10800000" scaled="0"/>
            </a:gradFill>
            <a:ln w="9525">
              <a:noFill/>
              <a:round/>
            </a:ln>
          </p:spPr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14" name=""/>
            <p:cNvSpPr/>
            <p:nvPr/>
          </p:nvSpPr>
          <p:spPr>
            <a:xfrm>
              <a:off x="0" y="0"/>
              <a:ext cx="8786842" cy="1928802"/>
            </a:xfrm>
            <a:custGeom>
              <a:avLst/>
              <a:gdLst/>
              <a:cxnLst>
                <a:cxn ang="0">
                  <a:pos x="0" y="588"/>
                </a:cxn>
                <a:cxn ang="0">
                  <a:pos x="371" y="599"/>
                </a:cxn>
                <a:cxn ang="0">
                  <a:pos x="959" y="606"/>
                </a:cxn>
                <a:cxn ang="0">
                  <a:pos x="1329" y="603"/>
                </a:cxn>
                <a:cxn ang="0">
                  <a:pos x="1736" y="594"/>
                </a:cxn>
                <a:cxn ang="0">
                  <a:pos x="2177" y="580"/>
                </a:cxn>
                <a:cxn ang="0">
                  <a:pos x="2637" y="555"/>
                </a:cxn>
                <a:cxn ang="0">
                  <a:pos x="3113" y="520"/>
                </a:cxn>
                <a:cxn ang="0">
                  <a:pos x="3593" y="474"/>
                </a:cxn>
                <a:cxn ang="0">
                  <a:pos x="3949" y="429"/>
                </a:cxn>
                <a:cxn ang="0">
                  <a:pos x="4185" y="396"/>
                </a:cxn>
                <a:cxn ang="0">
                  <a:pos x="4418" y="358"/>
                </a:cxn>
                <a:cxn ang="0">
                  <a:pos x="4644" y="315"/>
                </a:cxn>
                <a:cxn ang="0">
                  <a:pos x="4865" y="269"/>
                </a:cxn>
                <a:cxn ang="0">
                  <a:pos x="5080" y="218"/>
                </a:cxn>
                <a:cxn ang="0">
                  <a:pos x="5286" y="162"/>
                </a:cxn>
                <a:cxn ang="0">
                  <a:pos x="5483" y="101"/>
                </a:cxn>
                <a:cxn ang="0">
                  <a:pos x="5671" y="35"/>
                </a:cxn>
                <a:cxn ang="0">
                  <a:pos x="5413" y="0"/>
                </a:cxn>
                <a:cxn ang="0">
                  <a:pos x="5347" y="23"/>
                </a:cxn>
                <a:cxn ang="0">
                  <a:pos x="5197" y="73"/>
                </a:cxn>
                <a:cxn ang="0">
                  <a:pos x="5024" y="122"/>
                </a:cxn>
                <a:cxn ang="0">
                  <a:pos x="4829" y="175"/>
                </a:cxn>
                <a:cxn ang="0">
                  <a:pos x="4608" y="226"/>
                </a:cxn>
                <a:cxn ang="0">
                  <a:pos x="4362" y="279"/>
                </a:cxn>
                <a:cxn ang="0">
                  <a:pos x="4090" y="329"/>
                </a:cxn>
                <a:cxn ang="0">
                  <a:pos x="3791" y="378"/>
                </a:cxn>
                <a:cxn ang="0">
                  <a:pos x="3463" y="423"/>
                </a:cxn>
                <a:cxn ang="0">
                  <a:pos x="3104" y="466"/>
                </a:cxn>
                <a:cxn ang="0">
                  <a:pos x="2717" y="502"/>
                </a:cxn>
                <a:cxn ang="0">
                  <a:pos x="2297" y="535"/>
                </a:cxn>
                <a:cxn ang="0">
                  <a:pos x="1847" y="560"/>
                </a:cxn>
                <a:cxn ang="0">
                  <a:pos x="1363" y="578"/>
                </a:cxn>
                <a:cxn ang="0">
                  <a:pos x="845" y="589"/>
                </a:cxn>
                <a:cxn ang="0">
                  <a:pos x="290" y="591"/>
                </a:cxn>
                <a:cxn ang="0">
                  <a:pos x="0" y="588"/>
                </a:cxn>
              </a:cxnLst>
              <a:rect l="0" t="0" r="r" b="b"/>
              <a:pathLst>
                <a:path w="5760" h="606">
                  <a:moveTo>
                    <a:pt x="0" y="588"/>
                  </a:moveTo>
                  <a:lnTo>
                    <a:pt x="0" y="588"/>
                  </a:lnTo>
                  <a:lnTo>
                    <a:pt x="172" y="594"/>
                  </a:lnTo>
                  <a:lnTo>
                    <a:pt x="371" y="599"/>
                  </a:lnTo>
                  <a:lnTo>
                    <a:pt x="637" y="604"/>
                  </a:lnTo>
                  <a:lnTo>
                    <a:pt x="959" y="606"/>
                  </a:lnTo>
                  <a:lnTo>
                    <a:pt x="1137" y="604"/>
                  </a:lnTo>
                  <a:lnTo>
                    <a:pt x="1329" y="603"/>
                  </a:lnTo>
                  <a:lnTo>
                    <a:pt x="1528" y="599"/>
                  </a:lnTo>
                  <a:lnTo>
                    <a:pt x="1736" y="594"/>
                  </a:lnTo>
                  <a:lnTo>
                    <a:pt x="1954" y="588"/>
                  </a:lnTo>
                  <a:lnTo>
                    <a:pt x="2177" y="580"/>
                  </a:lnTo>
                  <a:lnTo>
                    <a:pt x="2405" y="568"/>
                  </a:lnTo>
                  <a:lnTo>
                    <a:pt x="2637" y="555"/>
                  </a:lnTo>
                  <a:lnTo>
                    <a:pt x="2875" y="540"/>
                  </a:lnTo>
                  <a:lnTo>
                    <a:pt x="3113" y="520"/>
                  </a:lnTo>
                  <a:lnTo>
                    <a:pt x="3352" y="499"/>
                  </a:lnTo>
                  <a:lnTo>
                    <a:pt x="3593" y="474"/>
                  </a:lnTo>
                  <a:lnTo>
                    <a:pt x="3831" y="446"/>
                  </a:lnTo>
                  <a:lnTo>
                    <a:pt x="3949" y="429"/>
                  </a:lnTo>
                  <a:lnTo>
                    <a:pt x="4068" y="413"/>
                  </a:lnTo>
                  <a:lnTo>
                    <a:pt x="4185" y="396"/>
                  </a:lnTo>
                  <a:lnTo>
                    <a:pt x="4303" y="376"/>
                  </a:lnTo>
                  <a:lnTo>
                    <a:pt x="4418" y="358"/>
                  </a:lnTo>
                  <a:lnTo>
                    <a:pt x="4532" y="337"/>
                  </a:lnTo>
                  <a:lnTo>
                    <a:pt x="4644" y="315"/>
                  </a:lnTo>
                  <a:lnTo>
                    <a:pt x="4757" y="292"/>
                  </a:lnTo>
                  <a:lnTo>
                    <a:pt x="4865" y="269"/>
                  </a:lnTo>
                  <a:lnTo>
                    <a:pt x="4974" y="244"/>
                  </a:lnTo>
                  <a:lnTo>
                    <a:pt x="5080" y="218"/>
                  </a:lnTo>
                  <a:lnTo>
                    <a:pt x="5184" y="190"/>
                  </a:lnTo>
                  <a:lnTo>
                    <a:pt x="5286" y="162"/>
                  </a:lnTo>
                  <a:lnTo>
                    <a:pt x="5385" y="132"/>
                  </a:lnTo>
                  <a:lnTo>
                    <a:pt x="5483" y="101"/>
                  </a:lnTo>
                  <a:lnTo>
                    <a:pt x="5578" y="69"/>
                  </a:lnTo>
                  <a:lnTo>
                    <a:pt x="5671" y="35"/>
                  </a:lnTo>
                  <a:lnTo>
                    <a:pt x="5760" y="0"/>
                  </a:lnTo>
                  <a:lnTo>
                    <a:pt x="5413" y="0"/>
                  </a:lnTo>
                  <a:lnTo>
                    <a:pt x="5413" y="0"/>
                  </a:lnTo>
                  <a:lnTo>
                    <a:pt x="5347" y="23"/>
                  </a:lnTo>
                  <a:lnTo>
                    <a:pt x="5275" y="48"/>
                  </a:lnTo>
                  <a:lnTo>
                    <a:pt x="5197" y="73"/>
                  </a:lnTo>
                  <a:lnTo>
                    <a:pt x="5113" y="97"/>
                  </a:lnTo>
                  <a:lnTo>
                    <a:pt x="5024" y="122"/>
                  </a:lnTo>
                  <a:lnTo>
                    <a:pt x="4930" y="149"/>
                  </a:lnTo>
                  <a:lnTo>
                    <a:pt x="4829" y="175"/>
                  </a:lnTo>
                  <a:lnTo>
                    <a:pt x="4722" y="200"/>
                  </a:lnTo>
                  <a:lnTo>
                    <a:pt x="4608" y="226"/>
                  </a:lnTo>
                  <a:lnTo>
                    <a:pt x="4489" y="253"/>
                  </a:lnTo>
                  <a:lnTo>
                    <a:pt x="4362" y="279"/>
                  </a:lnTo>
                  <a:lnTo>
                    <a:pt x="4230" y="304"/>
                  </a:lnTo>
                  <a:lnTo>
                    <a:pt x="4090" y="329"/>
                  </a:lnTo>
                  <a:lnTo>
                    <a:pt x="3943" y="353"/>
                  </a:lnTo>
                  <a:lnTo>
                    <a:pt x="3791" y="378"/>
                  </a:lnTo>
                  <a:lnTo>
                    <a:pt x="3629" y="401"/>
                  </a:lnTo>
                  <a:lnTo>
                    <a:pt x="3463" y="423"/>
                  </a:lnTo>
                  <a:lnTo>
                    <a:pt x="3288" y="444"/>
                  </a:lnTo>
                  <a:lnTo>
                    <a:pt x="3104" y="466"/>
                  </a:lnTo>
                  <a:lnTo>
                    <a:pt x="2915" y="484"/>
                  </a:lnTo>
                  <a:lnTo>
                    <a:pt x="2717" y="502"/>
                  </a:lnTo>
                  <a:lnTo>
                    <a:pt x="2512" y="518"/>
                  </a:lnTo>
                  <a:lnTo>
                    <a:pt x="2297" y="535"/>
                  </a:lnTo>
                  <a:lnTo>
                    <a:pt x="2076" y="548"/>
                  </a:lnTo>
                  <a:lnTo>
                    <a:pt x="1847" y="560"/>
                  </a:lnTo>
                  <a:lnTo>
                    <a:pt x="1609" y="570"/>
                  </a:lnTo>
                  <a:lnTo>
                    <a:pt x="1363" y="578"/>
                  </a:lnTo>
                  <a:lnTo>
                    <a:pt x="1107" y="585"/>
                  </a:lnTo>
                  <a:lnTo>
                    <a:pt x="845" y="589"/>
                  </a:lnTo>
                  <a:lnTo>
                    <a:pt x="573" y="591"/>
                  </a:lnTo>
                  <a:lnTo>
                    <a:pt x="290" y="591"/>
                  </a:lnTo>
                  <a:lnTo>
                    <a:pt x="0" y="588"/>
                  </a:lnTo>
                  <a:lnTo>
                    <a:pt x="0" y="588"/>
                  </a:lnTo>
                </a:path>
              </a:pathLst>
            </a:custGeom>
            <a:gradFill>
              <a:gsLst>
                <a:gs pos="0">
                  <a:schemeClr val="bg1">
                    <a:lumMod val="95000"/>
                    <a:alpha val="0"/>
                  </a:schemeClr>
                </a:gs>
                <a:gs pos="19000">
                  <a:schemeClr val="bg1">
                    <a:lumMod val="85000"/>
                  </a:schemeClr>
                </a:gs>
                <a:gs pos="50000">
                  <a:schemeClr val="bg1">
                    <a:lumMod val="85000"/>
                    <a:alpha val="46000"/>
                  </a:schemeClr>
                </a:gs>
                <a:gs pos="72000">
                  <a:schemeClr val="bg1">
                    <a:lumMod val="85000"/>
                    <a:alpha val="45000"/>
                  </a:schemeClr>
                </a:gs>
                <a:gs pos="89000">
                  <a:schemeClr val="bg1">
                    <a:lumMod val="75000"/>
                    <a:alpha val="12000"/>
                  </a:schemeClr>
                </a:gs>
                <a:gs pos="100000">
                  <a:schemeClr val="bg2">
                    <a:lumMod val="60000"/>
                    <a:lumOff val="40000"/>
                    <a:alpha val="0"/>
                  </a:schemeClr>
                </a:gs>
              </a:gsLst>
              <a:lin ang="10800000" scaled="0"/>
            </a:gradFill>
            <a:ln w="9525">
              <a:noFill/>
              <a:round/>
            </a:ln>
            <a:effectLst>
              <a:innerShdw blurRad="63500" dist="50800" dir="5400000">
                <a:schemeClr val="bg1">
                  <a:lumMod val="95000"/>
                  <a:alpha val="50000"/>
                </a:schemeClr>
              </a:innerShdw>
            </a:effectLst>
          </p:spPr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</p:grpSp>
      <p:sp>
        <p:nvSpPr>
          <p:cNvPr id="2" name=""/>
          <p:cNvSpPr>
            <a:spLocks noGrp="1"/>
          </p:cNvSpPr>
          <p:nvPr>
            <p:ph type="ctrTitle" idx="0"/>
          </p:nvPr>
        </p:nvSpPr>
        <p:spPr>
          <a:xfrm>
            <a:off x="247649" y="2428868"/>
            <a:ext cx="8648699" cy="1470025"/>
          </a:xfrm>
        </p:spPr>
        <p:txBody>
          <a:bodyPr/>
          <a:lstStyle>
            <a:lvl1pPr algn="ctr">
              <a:defRPr sz="5000" b="0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"/>
          <p:cNvSpPr>
            <a:spLocks noGrp="1"/>
          </p:cNvSpPr>
          <p:nvPr>
            <p:ph type="dt" sz="half" idx="10"/>
          </p:nvPr>
        </p:nvSpPr>
        <p:spPr>
          <a:xfrm>
            <a:off x="457199" y="6356350"/>
            <a:ext cx="2133599" cy="365125"/>
          </a:xfrm>
        </p:spPr>
        <p:txBody>
          <a:bodyPr/>
          <a:lstStyle/>
          <a:p>
            <a:pPr>
              <a:defRPr lang="ko-KR" altLang="en-US"/>
            </a:pPr>
            <a:fld id="{52BC57F3-9C61-4DD8-BC82-791510D19AD4}" type="datetime1">
              <a:rPr lang="ko-KR" altLang="en-US"/>
              <a:pPr>
                <a:defRPr lang="ko-KR" altLang="en-US"/>
              </a:pPr>
              <a:t>2020-03-01</a:t>
            </a:fld>
            <a:endParaRPr lang="ko-KR" altLang="en-US"/>
          </a:p>
        </p:txBody>
      </p:sp>
      <p:sp>
        <p:nvSpPr>
          <p:cNvPr id="4" name=""/>
          <p:cNvSpPr>
            <a:spLocks noGrp="1"/>
          </p:cNvSpPr>
          <p:nvPr>
            <p:ph type="ftr" sz="quarter" idx="11"/>
          </p:nvPr>
        </p:nvSpPr>
        <p:spPr>
          <a:xfrm>
            <a:off x="3124199" y="6356350"/>
            <a:ext cx="2895599" cy="365125"/>
          </a:xfrm>
        </p:spPr>
        <p:txBody>
          <a:bodyPr/>
          <a:lstStyle/>
          <a:p>
            <a:pPr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5" name=""/>
          <p:cNvSpPr>
            <a:spLocks noGrp="1"/>
          </p:cNvSpPr>
          <p:nvPr>
            <p:ph type="sldNum" sz="quarter" idx="12"/>
          </p:nvPr>
        </p:nvSpPr>
        <p:spPr>
          <a:xfrm>
            <a:off x="6553199" y="6356350"/>
            <a:ext cx="2133599" cy="365125"/>
          </a:xfrm>
        </p:spPr>
        <p:txBody>
          <a:bodyPr/>
          <a:lstStyle/>
          <a:p>
            <a:pPr>
              <a:defRPr lang="ko-KR" altLang="en-US"/>
            </a:pPr>
            <a:fld id="{DF28FB93-0A08-4E7D-8E63-9EFA29F1E093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  <p:pic>
        <p:nvPicPr>
          <p:cNvPr id="15" name="" descr="라인.png"/>
          <p:cNvPicPr>
            <a:picLocks noChangeAspect="1"/>
          </p:cNvPicPr>
          <p:nvPr/>
        </p:nvPicPr>
        <p:blipFill rotWithShape="1">
          <a:blip r:embed="rId2">
            <a:alphaModFix/>
            <a:lum contrast="20000"/>
          </a:blip>
          <a:stretch>
            <a:fillRect/>
          </a:stretch>
        </p:blipFill>
        <p:spPr>
          <a:xfrm flipH="1" flipV="1">
            <a:off x="4941188" y="0"/>
            <a:ext cx="4202809" cy="2634339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xmlns:mc="http://schemas.openxmlformats.org/markup-compatibility/2006" xmlns:hp="http://schemas.haansoft.com/office/presentation/8.0" mc:Ignorable="hp" hp:hslDur="500"/>
</p:sldLayout>
</file>

<file path=ppt/slideLayouts/slideLayout10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그림 및 설명" type="picTx" preserve="1">
  <p:cSld name="그림 및 설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714347" y="4772044"/>
            <a:ext cx="6510082" cy="566738"/>
          </a:xfrm>
        </p:spPr>
        <p:txBody>
          <a:bodyPr anchor="b"/>
          <a:lstStyle>
            <a:lvl1pPr algn="l">
              <a:defRPr sz="2400" b="0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"/>
          <p:cNvSpPr>
            <a:spLocks noGrp="1" noTextEdit="1"/>
          </p:cNvSpPr>
          <p:nvPr>
            <p:ph type="pic" idx="1"/>
          </p:nvPr>
        </p:nvSpPr>
        <p:spPr>
          <a:xfrm>
            <a:off x="714347" y="584219"/>
            <a:ext cx="6510082" cy="4114800"/>
          </a:xfrm>
        </p:spPr>
        <p:txBody>
          <a:bodyPr/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>
              <a:defRPr lang="ko-KR" altLang="en-US"/>
            </a:pPr>
            <a:r>
              <a:rPr lang="ko-KR" altLang="en-US"/>
              <a:t>그림</a:t>
            </a:r>
            <a:endParaRPr lang="ko-KR" altLang="en-US"/>
          </a:p>
        </p:txBody>
      </p:sp>
      <p:sp>
        <p:nvSpPr>
          <p:cNvPr id="4" name=""/>
          <p:cNvSpPr>
            <a:spLocks noGrp="1"/>
          </p:cNvSpPr>
          <p:nvPr>
            <p:ph type="body" sz="half" idx="2"/>
          </p:nvPr>
        </p:nvSpPr>
        <p:spPr>
          <a:xfrm>
            <a:off x="714347" y="5338782"/>
            <a:ext cx="6510082" cy="804862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</p:txBody>
      </p:sp>
      <p:sp>
        <p:nvSpPr>
          <p:cNvPr id="18" name=""/>
          <p:cNvSpPr>
            <a:spLocks noGrp="1"/>
          </p:cNvSpPr>
          <p:nvPr>
            <p:ph type="dt" sz="half" idx="10"/>
          </p:nvPr>
        </p:nvSpPr>
        <p:spPr>
          <a:xfrm>
            <a:off x="323849" y="6356350"/>
            <a:ext cx="21335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l">
              <a:defRPr sz="12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D8D7A7C4-C82A-4D21-9AB0-F0C5A1D3EF09}" type="datetime1">
              <a:rPr lang="ko-KR" altLang="en-US"/>
              <a:pPr>
                <a:defRPr lang="ko-KR" altLang="en-US"/>
              </a:pPr>
              <a:t>2020-03-01</a:t>
            </a:fld>
            <a:endParaRPr lang="ko-KR" altLang="en-US"/>
          </a:p>
        </p:txBody>
      </p:sp>
      <p:sp>
        <p:nvSpPr>
          <p:cNvPr id="19" name=""/>
          <p:cNvSpPr>
            <a:spLocks noGrp="1"/>
          </p:cNvSpPr>
          <p:nvPr>
            <p:ph type="ftr" sz="quarter" idx="3"/>
          </p:nvPr>
        </p:nvSpPr>
        <p:spPr>
          <a:xfrm>
            <a:off x="3124199" y="6356350"/>
            <a:ext cx="28955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ctr">
              <a:defRPr sz="12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30" name=""/>
          <p:cNvSpPr>
            <a:spLocks noGrp="1"/>
          </p:cNvSpPr>
          <p:nvPr>
            <p:ph type="sldNum" sz="quarter" idx="4"/>
          </p:nvPr>
        </p:nvSpPr>
        <p:spPr>
          <a:xfrm>
            <a:off x="6667499" y="6356350"/>
            <a:ext cx="21335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r">
              <a:defRPr sz="12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간지" type="objOnly" preserve="1">
  <p:cSld name="간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"/>
          <p:cNvSpPr/>
          <p:nvPr/>
        </p:nvSpPr>
        <p:spPr>
          <a:xfrm>
            <a:off x="5353049" y="288924"/>
            <a:ext cx="3790949" cy="2154238"/>
          </a:xfrm>
          <a:custGeom>
            <a:avLst/>
            <a:gdLst/>
            <a:cxnLst>
              <a:cxn ang="0">
                <a:pos x="0" y="381"/>
              </a:cxn>
              <a:cxn ang="0">
                <a:pos x="0" y="381"/>
              </a:cxn>
              <a:cxn ang="0">
                <a:pos x="150" y="421"/>
              </a:cxn>
              <a:cxn ang="0">
                <a:pos x="302" y="466"/>
              </a:cxn>
              <a:cxn ang="0">
                <a:pos x="455" y="514"/>
              </a:cxn>
              <a:cxn ang="0">
                <a:pos x="608" y="564"/>
              </a:cxn>
              <a:cxn ang="0">
                <a:pos x="762" y="618"/>
              </a:cxn>
              <a:cxn ang="0">
                <a:pos x="917" y="673"/>
              </a:cxn>
              <a:cxn ang="0">
                <a:pos x="1070" y="732"/>
              </a:cxn>
              <a:cxn ang="0">
                <a:pos x="1223" y="792"/>
              </a:cxn>
              <a:cxn ang="0">
                <a:pos x="1376" y="855"/>
              </a:cxn>
              <a:cxn ang="0">
                <a:pos x="1527" y="921"/>
              </a:cxn>
              <a:cxn ang="0">
                <a:pos x="1677" y="988"/>
              </a:cxn>
              <a:cxn ang="0">
                <a:pos x="1824" y="1059"/>
              </a:cxn>
              <a:cxn ang="0">
                <a:pos x="1970" y="1131"/>
              </a:cxn>
              <a:cxn ang="0">
                <a:pos x="2112" y="1204"/>
              </a:cxn>
              <a:cxn ang="0">
                <a:pos x="2252" y="1279"/>
              </a:cxn>
              <a:cxn ang="0">
                <a:pos x="2388" y="1357"/>
              </a:cxn>
              <a:cxn ang="0">
                <a:pos x="2388" y="22"/>
              </a:cxn>
              <a:cxn ang="0">
                <a:pos x="2388" y="22"/>
              </a:cxn>
              <a:cxn ang="0">
                <a:pos x="2330" y="16"/>
              </a:cxn>
              <a:cxn ang="0">
                <a:pos x="2255" y="10"/>
              </a:cxn>
              <a:cxn ang="0">
                <a:pos x="2165" y="6"/>
              </a:cxn>
              <a:cxn ang="0">
                <a:pos x="2061" y="1"/>
              </a:cxn>
              <a:cxn ang="0">
                <a:pos x="1946" y="0"/>
              </a:cxn>
              <a:cxn ang="0">
                <a:pos x="1815" y="3"/>
              </a:cxn>
              <a:cxn ang="0">
                <a:pos x="1746" y="6"/>
              </a:cxn>
              <a:cxn ang="0">
                <a:pos x="1674" y="9"/>
              </a:cxn>
              <a:cxn ang="0">
                <a:pos x="1601" y="13"/>
              </a:cxn>
              <a:cxn ang="0">
                <a:pos x="1523" y="19"/>
              </a:cxn>
              <a:cxn ang="0">
                <a:pos x="1443" y="28"/>
              </a:cxn>
              <a:cxn ang="0">
                <a:pos x="1361" y="37"/>
              </a:cxn>
              <a:cxn ang="0">
                <a:pos x="1275" y="48"/>
              </a:cxn>
              <a:cxn ang="0">
                <a:pos x="1188" y="60"/>
              </a:cxn>
              <a:cxn ang="0">
                <a:pos x="1100" y="75"/>
              </a:cxn>
              <a:cxn ang="0">
                <a:pos x="1008" y="90"/>
              </a:cxn>
              <a:cxn ang="0">
                <a:pos x="915" y="109"/>
              </a:cxn>
              <a:cxn ang="0">
                <a:pos x="819" y="129"/>
              </a:cxn>
              <a:cxn ang="0">
                <a:pos x="722" y="151"/>
              </a:cxn>
              <a:cxn ang="0">
                <a:pos x="624" y="177"/>
              </a:cxn>
              <a:cxn ang="0">
                <a:pos x="524" y="204"/>
              </a:cxn>
              <a:cxn ang="0">
                <a:pos x="422" y="234"/>
              </a:cxn>
              <a:cxn ang="0">
                <a:pos x="318" y="267"/>
              </a:cxn>
              <a:cxn ang="0">
                <a:pos x="213" y="301"/>
              </a:cxn>
              <a:cxn ang="0">
                <a:pos x="108" y="339"/>
              </a:cxn>
              <a:cxn ang="0">
                <a:pos x="0" y="381"/>
              </a:cxn>
              <a:cxn ang="0">
                <a:pos x="0" y="381"/>
              </a:cxn>
            </a:cxnLst>
            <a:rect l="0" t="0" r="r" b="b"/>
            <a:pathLst>
              <a:path w="2388" h="1357">
                <a:moveTo>
                  <a:pt x="0" y="381"/>
                </a:moveTo>
                <a:lnTo>
                  <a:pt x="0" y="381"/>
                </a:lnTo>
                <a:lnTo>
                  <a:pt x="150" y="421"/>
                </a:lnTo>
                <a:lnTo>
                  <a:pt x="302" y="466"/>
                </a:lnTo>
                <a:lnTo>
                  <a:pt x="455" y="514"/>
                </a:lnTo>
                <a:lnTo>
                  <a:pt x="608" y="564"/>
                </a:lnTo>
                <a:lnTo>
                  <a:pt x="762" y="618"/>
                </a:lnTo>
                <a:lnTo>
                  <a:pt x="917" y="673"/>
                </a:lnTo>
                <a:lnTo>
                  <a:pt x="1070" y="732"/>
                </a:lnTo>
                <a:lnTo>
                  <a:pt x="1223" y="792"/>
                </a:lnTo>
                <a:lnTo>
                  <a:pt x="1376" y="855"/>
                </a:lnTo>
                <a:lnTo>
                  <a:pt x="1527" y="921"/>
                </a:lnTo>
                <a:lnTo>
                  <a:pt x="1677" y="988"/>
                </a:lnTo>
                <a:lnTo>
                  <a:pt x="1824" y="1059"/>
                </a:lnTo>
                <a:lnTo>
                  <a:pt x="1970" y="1131"/>
                </a:lnTo>
                <a:lnTo>
                  <a:pt x="2112" y="1204"/>
                </a:lnTo>
                <a:lnTo>
                  <a:pt x="2252" y="1279"/>
                </a:lnTo>
                <a:lnTo>
                  <a:pt x="2388" y="1357"/>
                </a:lnTo>
                <a:lnTo>
                  <a:pt x="2388" y="22"/>
                </a:lnTo>
                <a:lnTo>
                  <a:pt x="2388" y="22"/>
                </a:lnTo>
                <a:lnTo>
                  <a:pt x="2330" y="16"/>
                </a:lnTo>
                <a:lnTo>
                  <a:pt x="2255" y="10"/>
                </a:lnTo>
                <a:lnTo>
                  <a:pt x="2165" y="6"/>
                </a:lnTo>
                <a:lnTo>
                  <a:pt x="2061" y="1"/>
                </a:lnTo>
                <a:lnTo>
                  <a:pt x="1946" y="0"/>
                </a:lnTo>
                <a:lnTo>
                  <a:pt x="1815" y="3"/>
                </a:lnTo>
                <a:lnTo>
                  <a:pt x="1746" y="6"/>
                </a:lnTo>
                <a:lnTo>
                  <a:pt x="1674" y="9"/>
                </a:lnTo>
                <a:lnTo>
                  <a:pt x="1601" y="13"/>
                </a:lnTo>
                <a:lnTo>
                  <a:pt x="1523" y="19"/>
                </a:lnTo>
                <a:lnTo>
                  <a:pt x="1443" y="28"/>
                </a:lnTo>
                <a:lnTo>
                  <a:pt x="1361" y="37"/>
                </a:lnTo>
                <a:lnTo>
                  <a:pt x="1275" y="48"/>
                </a:lnTo>
                <a:lnTo>
                  <a:pt x="1188" y="60"/>
                </a:lnTo>
                <a:lnTo>
                  <a:pt x="1100" y="75"/>
                </a:lnTo>
                <a:lnTo>
                  <a:pt x="1008" y="90"/>
                </a:lnTo>
                <a:lnTo>
                  <a:pt x="915" y="109"/>
                </a:lnTo>
                <a:lnTo>
                  <a:pt x="819" y="129"/>
                </a:lnTo>
                <a:lnTo>
                  <a:pt x="722" y="151"/>
                </a:lnTo>
                <a:lnTo>
                  <a:pt x="624" y="177"/>
                </a:lnTo>
                <a:lnTo>
                  <a:pt x="524" y="204"/>
                </a:lnTo>
                <a:lnTo>
                  <a:pt x="422" y="234"/>
                </a:lnTo>
                <a:lnTo>
                  <a:pt x="318" y="267"/>
                </a:lnTo>
                <a:lnTo>
                  <a:pt x="213" y="301"/>
                </a:lnTo>
                <a:lnTo>
                  <a:pt x="108" y="339"/>
                </a:lnTo>
                <a:lnTo>
                  <a:pt x="0" y="381"/>
                </a:lnTo>
                <a:lnTo>
                  <a:pt x="0" y="381"/>
                </a:lnTo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7" name=""/>
          <p:cNvSpPr/>
          <p:nvPr/>
        </p:nvSpPr>
        <p:spPr>
          <a:xfrm>
            <a:off x="0" y="-15876"/>
            <a:ext cx="9150502" cy="909638"/>
          </a:xfrm>
          <a:custGeom>
            <a:avLst/>
            <a:gdLst>
              <a:gd name="connsiteX0" fmla="*/ 2811 w 6351"/>
              <a:gd name="connsiteY0" fmla="*/ 432 h 563"/>
              <a:gd name="connsiteX1" fmla="*/ 2811 w 6351"/>
              <a:gd name="connsiteY1" fmla="*/ 432 h 563"/>
              <a:gd name="connsiteX2" fmla="*/ 2948 w 6351"/>
              <a:gd name="connsiteY2" fmla="*/ 459 h 563"/>
              <a:gd name="connsiteX3" fmla="*/ 3087 w 6351"/>
              <a:gd name="connsiteY3" fmla="*/ 491 h 563"/>
              <a:gd name="connsiteX4" fmla="*/ 3230 w 6351"/>
              <a:gd name="connsiteY4" fmla="*/ 525 h 563"/>
              <a:gd name="connsiteX5" fmla="*/ 3372 w 6351"/>
              <a:gd name="connsiteY5" fmla="*/ 563 h 563"/>
              <a:gd name="connsiteX6" fmla="*/ 3372 w 6351"/>
              <a:gd name="connsiteY6" fmla="*/ 563 h 563"/>
              <a:gd name="connsiteX7" fmla="*/ 3480 w 6351"/>
              <a:gd name="connsiteY7" fmla="*/ 521 h 563"/>
              <a:gd name="connsiteX8" fmla="*/ 3585 w 6351"/>
              <a:gd name="connsiteY8" fmla="*/ 483 h 563"/>
              <a:gd name="connsiteX9" fmla="*/ 3690 w 6351"/>
              <a:gd name="connsiteY9" fmla="*/ 449 h 563"/>
              <a:gd name="connsiteX10" fmla="*/ 3794 w 6351"/>
              <a:gd name="connsiteY10" fmla="*/ 416 h 563"/>
              <a:gd name="connsiteX11" fmla="*/ 3896 w 6351"/>
              <a:gd name="connsiteY11" fmla="*/ 386 h 563"/>
              <a:gd name="connsiteX12" fmla="*/ 3996 w 6351"/>
              <a:gd name="connsiteY12" fmla="*/ 359 h 563"/>
              <a:gd name="connsiteX13" fmla="*/ 4094 w 6351"/>
              <a:gd name="connsiteY13" fmla="*/ 333 h 563"/>
              <a:gd name="connsiteX14" fmla="*/ 4191 w 6351"/>
              <a:gd name="connsiteY14" fmla="*/ 311 h 563"/>
              <a:gd name="connsiteX15" fmla="*/ 4287 w 6351"/>
              <a:gd name="connsiteY15" fmla="*/ 291 h 563"/>
              <a:gd name="connsiteX16" fmla="*/ 4380 w 6351"/>
              <a:gd name="connsiteY16" fmla="*/ 272 h 563"/>
              <a:gd name="connsiteX17" fmla="*/ 4472 w 6351"/>
              <a:gd name="connsiteY17" fmla="*/ 257 h 563"/>
              <a:gd name="connsiteX18" fmla="*/ 4560 w 6351"/>
              <a:gd name="connsiteY18" fmla="*/ 242 h 563"/>
              <a:gd name="connsiteX19" fmla="*/ 4647 w 6351"/>
              <a:gd name="connsiteY19" fmla="*/ 230 h 563"/>
              <a:gd name="connsiteX20" fmla="*/ 4733 w 6351"/>
              <a:gd name="connsiteY20" fmla="*/ 219 h 563"/>
              <a:gd name="connsiteX21" fmla="*/ 4815 w 6351"/>
              <a:gd name="connsiteY21" fmla="*/ 210 h 563"/>
              <a:gd name="connsiteX22" fmla="*/ 4895 w 6351"/>
              <a:gd name="connsiteY22" fmla="*/ 201 h 563"/>
              <a:gd name="connsiteX23" fmla="*/ 4973 w 6351"/>
              <a:gd name="connsiteY23" fmla="*/ 195 h 563"/>
              <a:gd name="connsiteX24" fmla="*/ 5046 w 6351"/>
              <a:gd name="connsiteY24" fmla="*/ 191 h 563"/>
              <a:gd name="connsiteX25" fmla="*/ 5118 w 6351"/>
              <a:gd name="connsiteY25" fmla="*/ 188 h 563"/>
              <a:gd name="connsiteX26" fmla="*/ 5187 w 6351"/>
              <a:gd name="connsiteY26" fmla="*/ 185 h 563"/>
              <a:gd name="connsiteX27" fmla="*/ 5318 w 6351"/>
              <a:gd name="connsiteY27" fmla="*/ 182 h 563"/>
              <a:gd name="connsiteX28" fmla="*/ 5433 w 6351"/>
              <a:gd name="connsiteY28" fmla="*/ 183 h 563"/>
              <a:gd name="connsiteX29" fmla="*/ 5537 w 6351"/>
              <a:gd name="connsiteY29" fmla="*/ 188 h 563"/>
              <a:gd name="connsiteX30" fmla="*/ 5627 w 6351"/>
              <a:gd name="connsiteY30" fmla="*/ 192 h 563"/>
              <a:gd name="connsiteX31" fmla="*/ 5702 w 6351"/>
              <a:gd name="connsiteY31" fmla="*/ 198 h 563"/>
              <a:gd name="connsiteX32" fmla="*/ 5760 w 6351"/>
              <a:gd name="connsiteY32" fmla="*/ 204 h 563"/>
              <a:gd name="connsiteX33" fmla="*/ 6351 w 6351"/>
              <a:gd name="connsiteY33" fmla="*/ 0 h 563"/>
              <a:gd name="connsiteX34" fmla="*/ 0 w 6351"/>
              <a:gd name="connsiteY34" fmla="*/ 0 h 563"/>
              <a:gd name="connsiteX35" fmla="*/ 0 w 6351"/>
              <a:gd name="connsiteY35" fmla="*/ 210 h 563"/>
              <a:gd name="connsiteX36" fmla="*/ 0 w 6351"/>
              <a:gd name="connsiteY36" fmla="*/ 210 h 563"/>
              <a:gd name="connsiteX37" fmla="*/ 149 w 6351"/>
              <a:gd name="connsiteY37" fmla="*/ 206 h 563"/>
              <a:gd name="connsiteX38" fmla="*/ 251 w 6351"/>
              <a:gd name="connsiteY38" fmla="*/ 204 h 563"/>
              <a:gd name="connsiteX39" fmla="*/ 371 w 6351"/>
              <a:gd name="connsiteY39" fmla="*/ 204 h 563"/>
              <a:gd name="connsiteX40" fmla="*/ 509 w 6351"/>
              <a:gd name="connsiteY40" fmla="*/ 204 h 563"/>
              <a:gd name="connsiteX41" fmla="*/ 660 w 6351"/>
              <a:gd name="connsiteY41" fmla="*/ 207 h 563"/>
              <a:gd name="connsiteX42" fmla="*/ 827 w 6351"/>
              <a:gd name="connsiteY42" fmla="*/ 212 h 563"/>
              <a:gd name="connsiteX43" fmla="*/ 1007 w 6351"/>
              <a:gd name="connsiteY43" fmla="*/ 219 h 563"/>
              <a:gd name="connsiteX44" fmla="*/ 1200 w 6351"/>
              <a:gd name="connsiteY44" fmla="*/ 230 h 563"/>
              <a:gd name="connsiteX45" fmla="*/ 1404 w 6351"/>
              <a:gd name="connsiteY45" fmla="*/ 245 h 563"/>
              <a:gd name="connsiteX46" fmla="*/ 1619 w 6351"/>
              <a:gd name="connsiteY46" fmla="*/ 263 h 563"/>
              <a:gd name="connsiteX47" fmla="*/ 1730 w 6351"/>
              <a:gd name="connsiteY47" fmla="*/ 273 h 563"/>
              <a:gd name="connsiteX48" fmla="*/ 1842 w 6351"/>
              <a:gd name="connsiteY48" fmla="*/ 285 h 563"/>
              <a:gd name="connsiteX49" fmla="*/ 1958 w 6351"/>
              <a:gd name="connsiteY49" fmla="*/ 299 h 563"/>
              <a:gd name="connsiteX50" fmla="*/ 2075 w 6351"/>
              <a:gd name="connsiteY50" fmla="*/ 314 h 563"/>
              <a:gd name="connsiteX51" fmla="*/ 2193 w 6351"/>
              <a:gd name="connsiteY51" fmla="*/ 330 h 563"/>
              <a:gd name="connsiteX52" fmla="*/ 2315 w 6351"/>
              <a:gd name="connsiteY52" fmla="*/ 347 h 563"/>
              <a:gd name="connsiteX53" fmla="*/ 2436 w 6351"/>
              <a:gd name="connsiteY53" fmla="*/ 366 h 563"/>
              <a:gd name="connsiteX54" fmla="*/ 2561 w 6351"/>
              <a:gd name="connsiteY54" fmla="*/ 387 h 563"/>
              <a:gd name="connsiteX55" fmla="*/ 2685 w 6351"/>
              <a:gd name="connsiteY55" fmla="*/ 408 h 563"/>
              <a:gd name="connsiteX56" fmla="*/ 2811 w 6351"/>
              <a:gd name="connsiteY56" fmla="*/ 432 h 563"/>
              <a:gd name="connsiteX57" fmla="*/ 2811 w 6351"/>
              <a:gd name="connsiteY57" fmla="*/ 432 h 563"/>
              <a:gd name="connsiteX0" fmla="*/ 2811 w 6351"/>
              <a:gd name="connsiteY0" fmla="*/ 432 h 563"/>
              <a:gd name="connsiteX1" fmla="*/ 2811 w 6351"/>
              <a:gd name="connsiteY1" fmla="*/ 432 h 563"/>
              <a:gd name="connsiteX2" fmla="*/ 2948 w 6351"/>
              <a:gd name="connsiteY2" fmla="*/ 459 h 563"/>
              <a:gd name="connsiteX3" fmla="*/ 3087 w 6351"/>
              <a:gd name="connsiteY3" fmla="*/ 491 h 563"/>
              <a:gd name="connsiteX4" fmla="*/ 3230 w 6351"/>
              <a:gd name="connsiteY4" fmla="*/ 525 h 563"/>
              <a:gd name="connsiteX5" fmla="*/ 3372 w 6351"/>
              <a:gd name="connsiteY5" fmla="*/ 563 h 563"/>
              <a:gd name="connsiteX6" fmla="*/ 3372 w 6351"/>
              <a:gd name="connsiteY6" fmla="*/ 563 h 563"/>
              <a:gd name="connsiteX7" fmla="*/ 3480 w 6351"/>
              <a:gd name="connsiteY7" fmla="*/ 521 h 563"/>
              <a:gd name="connsiteX8" fmla="*/ 3585 w 6351"/>
              <a:gd name="connsiteY8" fmla="*/ 483 h 563"/>
              <a:gd name="connsiteX9" fmla="*/ 3690 w 6351"/>
              <a:gd name="connsiteY9" fmla="*/ 449 h 563"/>
              <a:gd name="connsiteX10" fmla="*/ 3794 w 6351"/>
              <a:gd name="connsiteY10" fmla="*/ 416 h 563"/>
              <a:gd name="connsiteX11" fmla="*/ 3896 w 6351"/>
              <a:gd name="connsiteY11" fmla="*/ 386 h 563"/>
              <a:gd name="connsiteX12" fmla="*/ 3996 w 6351"/>
              <a:gd name="connsiteY12" fmla="*/ 359 h 563"/>
              <a:gd name="connsiteX13" fmla="*/ 4094 w 6351"/>
              <a:gd name="connsiteY13" fmla="*/ 333 h 563"/>
              <a:gd name="connsiteX14" fmla="*/ 4191 w 6351"/>
              <a:gd name="connsiteY14" fmla="*/ 311 h 563"/>
              <a:gd name="connsiteX15" fmla="*/ 4287 w 6351"/>
              <a:gd name="connsiteY15" fmla="*/ 291 h 563"/>
              <a:gd name="connsiteX16" fmla="*/ 4380 w 6351"/>
              <a:gd name="connsiteY16" fmla="*/ 272 h 563"/>
              <a:gd name="connsiteX17" fmla="*/ 4472 w 6351"/>
              <a:gd name="connsiteY17" fmla="*/ 257 h 563"/>
              <a:gd name="connsiteX18" fmla="*/ 4560 w 6351"/>
              <a:gd name="connsiteY18" fmla="*/ 242 h 563"/>
              <a:gd name="connsiteX19" fmla="*/ 4647 w 6351"/>
              <a:gd name="connsiteY19" fmla="*/ 230 h 563"/>
              <a:gd name="connsiteX20" fmla="*/ 4733 w 6351"/>
              <a:gd name="connsiteY20" fmla="*/ 219 h 563"/>
              <a:gd name="connsiteX21" fmla="*/ 4815 w 6351"/>
              <a:gd name="connsiteY21" fmla="*/ 210 h 563"/>
              <a:gd name="connsiteX22" fmla="*/ 4895 w 6351"/>
              <a:gd name="connsiteY22" fmla="*/ 201 h 563"/>
              <a:gd name="connsiteX23" fmla="*/ 4973 w 6351"/>
              <a:gd name="connsiteY23" fmla="*/ 195 h 563"/>
              <a:gd name="connsiteX24" fmla="*/ 5046 w 6351"/>
              <a:gd name="connsiteY24" fmla="*/ 191 h 563"/>
              <a:gd name="connsiteX25" fmla="*/ 5118 w 6351"/>
              <a:gd name="connsiteY25" fmla="*/ 188 h 563"/>
              <a:gd name="connsiteX26" fmla="*/ 5187 w 6351"/>
              <a:gd name="connsiteY26" fmla="*/ 185 h 563"/>
              <a:gd name="connsiteX27" fmla="*/ 5318 w 6351"/>
              <a:gd name="connsiteY27" fmla="*/ 182 h 563"/>
              <a:gd name="connsiteX28" fmla="*/ 5433 w 6351"/>
              <a:gd name="connsiteY28" fmla="*/ 183 h 563"/>
              <a:gd name="connsiteX29" fmla="*/ 5537 w 6351"/>
              <a:gd name="connsiteY29" fmla="*/ 188 h 563"/>
              <a:gd name="connsiteX30" fmla="*/ 5627 w 6351"/>
              <a:gd name="connsiteY30" fmla="*/ 192 h 563"/>
              <a:gd name="connsiteX31" fmla="*/ 5702 w 6351"/>
              <a:gd name="connsiteY31" fmla="*/ 198 h 563"/>
              <a:gd name="connsiteX32" fmla="*/ 6302 w 6351"/>
              <a:gd name="connsiteY32" fmla="*/ 204 h 563"/>
              <a:gd name="connsiteX33" fmla="*/ 6351 w 6351"/>
              <a:gd name="connsiteY33" fmla="*/ 0 h 563"/>
              <a:gd name="connsiteX34" fmla="*/ 0 w 6351"/>
              <a:gd name="connsiteY34" fmla="*/ 0 h 563"/>
              <a:gd name="connsiteX35" fmla="*/ 0 w 6351"/>
              <a:gd name="connsiteY35" fmla="*/ 210 h 563"/>
              <a:gd name="connsiteX36" fmla="*/ 0 w 6351"/>
              <a:gd name="connsiteY36" fmla="*/ 210 h 563"/>
              <a:gd name="connsiteX37" fmla="*/ 149 w 6351"/>
              <a:gd name="connsiteY37" fmla="*/ 206 h 563"/>
              <a:gd name="connsiteX38" fmla="*/ 251 w 6351"/>
              <a:gd name="connsiteY38" fmla="*/ 204 h 563"/>
              <a:gd name="connsiteX39" fmla="*/ 371 w 6351"/>
              <a:gd name="connsiteY39" fmla="*/ 204 h 563"/>
              <a:gd name="connsiteX40" fmla="*/ 509 w 6351"/>
              <a:gd name="connsiteY40" fmla="*/ 204 h 563"/>
              <a:gd name="connsiteX41" fmla="*/ 660 w 6351"/>
              <a:gd name="connsiteY41" fmla="*/ 207 h 563"/>
              <a:gd name="connsiteX42" fmla="*/ 827 w 6351"/>
              <a:gd name="connsiteY42" fmla="*/ 212 h 563"/>
              <a:gd name="connsiteX43" fmla="*/ 1007 w 6351"/>
              <a:gd name="connsiteY43" fmla="*/ 219 h 563"/>
              <a:gd name="connsiteX44" fmla="*/ 1200 w 6351"/>
              <a:gd name="connsiteY44" fmla="*/ 230 h 563"/>
              <a:gd name="connsiteX45" fmla="*/ 1404 w 6351"/>
              <a:gd name="connsiteY45" fmla="*/ 245 h 563"/>
              <a:gd name="connsiteX46" fmla="*/ 1619 w 6351"/>
              <a:gd name="connsiteY46" fmla="*/ 263 h 563"/>
              <a:gd name="connsiteX47" fmla="*/ 1730 w 6351"/>
              <a:gd name="connsiteY47" fmla="*/ 273 h 563"/>
              <a:gd name="connsiteX48" fmla="*/ 1842 w 6351"/>
              <a:gd name="connsiteY48" fmla="*/ 285 h 563"/>
              <a:gd name="connsiteX49" fmla="*/ 1958 w 6351"/>
              <a:gd name="connsiteY49" fmla="*/ 299 h 563"/>
              <a:gd name="connsiteX50" fmla="*/ 2075 w 6351"/>
              <a:gd name="connsiteY50" fmla="*/ 314 h 563"/>
              <a:gd name="connsiteX51" fmla="*/ 2193 w 6351"/>
              <a:gd name="connsiteY51" fmla="*/ 330 h 563"/>
              <a:gd name="connsiteX52" fmla="*/ 2315 w 6351"/>
              <a:gd name="connsiteY52" fmla="*/ 347 h 563"/>
              <a:gd name="connsiteX53" fmla="*/ 2436 w 6351"/>
              <a:gd name="connsiteY53" fmla="*/ 366 h 563"/>
              <a:gd name="connsiteX54" fmla="*/ 2561 w 6351"/>
              <a:gd name="connsiteY54" fmla="*/ 387 h 563"/>
              <a:gd name="connsiteX55" fmla="*/ 2685 w 6351"/>
              <a:gd name="connsiteY55" fmla="*/ 408 h 563"/>
              <a:gd name="connsiteX56" fmla="*/ 2811 w 6351"/>
              <a:gd name="connsiteY56" fmla="*/ 432 h 563"/>
              <a:gd name="connsiteX57" fmla="*/ 2811 w 6351"/>
              <a:gd name="connsiteY57" fmla="*/ 432 h 563"/>
              <a:gd name="connsiteX0" fmla="*/ 2811 w 6351"/>
              <a:gd name="connsiteY0" fmla="*/ 432 h 563"/>
              <a:gd name="connsiteX1" fmla="*/ 2811 w 6351"/>
              <a:gd name="connsiteY1" fmla="*/ 432 h 563"/>
              <a:gd name="connsiteX2" fmla="*/ 2948 w 6351"/>
              <a:gd name="connsiteY2" fmla="*/ 459 h 563"/>
              <a:gd name="connsiteX3" fmla="*/ 3087 w 6351"/>
              <a:gd name="connsiteY3" fmla="*/ 491 h 563"/>
              <a:gd name="connsiteX4" fmla="*/ 3230 w 6351"/>
              <a:gd name="connsiteY4" fmla="*/ 525 h 563"/>
              <a:gd name="connsiteX5" fmla="*/ 3372 w 6351"/>
              <a:gd name="connsiteY5" fmla="*/ 563 h 563"/>
              <a:gd name="connsiteX6" fmla="*/ 3372 w 6351"/>
              <a:gd name="connsiteY6" fmla="*/ 563 h 563"/>
              <a:gd name="connsiteX7" fmla="*/ 3480 w 6351"/>
              <a:gd name="connsiteY7" fmla="*/ 521 h 563"/>
              <a:gd name="connsiteX8" fmla="*/ 3585 w 6351"/>
              <a:gd name="connsiteY8" fmla="*/ 483 h 563"/>
              <a:gd name="connsiteX9" fmla="*/ 3690 w 6351"/>
              <a:gd name="connsiteY9" fmla="*/ 449 h 563"/>
              <a:gd name="connsiteX10" fmla="*/ 3794 w 6351"/>
              <a:gd name="connsiteY10" fmla="*/ 416 h 563"/>
              <a:gd name="connsiteX11" fmla="*/ 3896 w 6351"/>
              <a:gd name="connsiteY11" fmla="*/ 386 h 563"/>
              <a:gd name="connsiteX12" fmla="*/ 3996 w 6351"/>
              <a:gd name="connsiteY12" fmla="*/ 359 h 563"/>
              <a:gd name="connsiteX13" fmla="*/ 4094 w 6351"/>
              <a:gd name="connsiteY13" fmla="*/ 333 h 563"/>
              <a:gd name="connsiteX14" fmla="*/ 4191 w 6351"/>
              <a:gd name="connsiteY14" fmla="*/ 311 h 563"/>
              <a:gd name="connsiteX15" fmla="*/ 4287 w 6351"/>
              <a:gd name="connsiteY15" fmla="*/ 291 h 563"/>
              <a:gd name="connsiteX16" fmla="*/ 4380 w 6351"/>
              <a:gd name="connsiteY16" fmla="*/ 272 h 563"/>
              <a:gd name="connsiteX17" fmla="*/ 4472 w 6351"/>
              <a:gd name="connsiteY17" fmla="*/ 257 h 563"/>
              <a:gd name="connsiteX18" fmla="*/ 4560 w 6351"/>
              <a:gd name="connsiteY18" fmla="*/ 242 h 563"/>
              <a:gd name="connsiteX19" fmla="*/ 4647 w 6351"/>
              <a:gd name="connsiteY19" fmla="*/ 230 h 563"/>
              <a:gd name="connsiteX20" fmla="*/ 4733 w 6351"/>
              <a:gd name="connsiteY20" fmla="*/ 219 h 563"/>
              <a:gd name="connsiteX21" fmla="*/ 4815 w 6351"/>
              <a:gd name="connsiteY21" fmla="*/ 210 h 563"/>
              <a:gd name="connsiteX22" fmla="*/ 4895 w 6351"/>
              <a:gd name="connsiteY22" fmla="*/ 201 h 563"/>
              <a:gd name="connsiteX23" fmla="*/ 4973 w 6351"/>
              <a:gd name="connsiteY23" fmla="*/ 195 h 563"/>
              <a:gd name="connsiteX24" fmla="*/ 5046 w 6351"/>
              <a:gd name="connsiteY24" fmla="*/ 191 h 563"/>
              <a:gd name="connsiteX25" fmla="*/ 5118 w 6351"/>
              <a:gd name="connsiteY25" fmla="*/ 188 h 563"/>
              <a:gd name="connsiteX26" fmla="*/ 5187 w 6351"/>
              <a:gd name="connsiteY26" fmla="*/ 185 h 563"/>
              <a:gd name="connsiteX27" fmla="*/ 5318 w 6351"/>
              <a:gd name="connsiteY27" fmla="*/ 182 h 563"/>
              <a:gd name="connsiteX28" fmla="*/ 5433 w 6351"/>
              <a:gd name="connsiteY28" fmla="*/ 183 h 563"/>
              <a:gd name="connsiteX29" fmla="*/ 5537 w 6351"/>
              <a:gd name="connsiteY29" fmla="*/ 188 h 563"/>
              <a:gd name="connsiteX30" fmla="*/ 5627 w 6351"/>
              <a:gd name="connsiteY30" fmla="*/ 192 h 563"/>
              <a:gd name="connsiteX31" fmla="*/ 5702 w 6351"/>
              <a:gd name="connsiteY31" fmla="*/ 198 h 563"/>
              <a:gd name="connsiteX32" fmla="*/ 6302 w 6351"/>
              <a:gd name="connsiteY32" fmla="*/ 204 h 563"/>
              <a:gd name="connsiteX33" fmla="*/ 6351 w 6351"/>
              <a:gd name="connsiteY33" fmla="*/ 0 h 563"/>
              <a:gd name="connsiteX34" fmla="*/ 6349 w 6351"/>
              <a:gd name="connsiteY34" fmla="*/ 0 h 563"/>
              <a:gd name="connsiteX35" fmla="*/ 0 w 6351"/>
              <a:gd name="connsiteY35" fmla="*/ 0 h 563"/>
              <a:gd name="connsiteX36" fmla="*/ 0 w 6351"/>
              <a:gd name="connsiteY36" fmla="*/ 210 h 563"/>
              <a:gd name="connsiteX37" fmla="*/ 0 w 6351"/>
              <a:gd name="connsiteY37" fmla="*/ 210 h 563"/>
              <a:gd name="connsiteX38" fmla="*/ 149 w 6351"/>
              <a:gd name="connsiteY38" fmla="*/ 206 h 563"/>
              <a:gd name="connsiteX39" fmla="*/ 251 w 6351"/>
              <a:gd name="connsiteY39" fmla="*/ 204 h 563"/>
              <a:gd name="connsiteX40" fmla="*/ 371 w 6351"/>
              <a:gd name="connsiteY40" fmla="*/ 204 h 563"/>
              <a:gd name="connsiteX41" fmla="*/ 509 w 6351"/>
              <a:gd name="connsiteY41" fmla="*/ 204 h 563"/>
              <a:gd name="connsiteX42" fmla="*/ 660 w 6351"/>
              <a:gd name="connsiteY42" fmla="*/ 207 h 563"/>
              <a:gd name="connsiteX43" fmla="*/ 827 w 6351"/>
              <a:gd name="connsiteY43" fmla="*/ 212 h 563"/>
              <a:gd name="connsiteX44" fmla="*/ 1007 w 6351"/>
              <a:gd name="connsiteY44" fmla="*/ 219 h 563"/>
              <a:gd name="connsiteX45" fmla="*/ 1200 w 6351"/>
              <a:gd name="connsiteY45" fmla="*/ 230 h 563"/>
              <a:gd name="connsiteX46" fmla="*/ 1404 w 6351"/>
              <a:gd name="connsiteY46" fmla="*/ 245 h 563"/>
              <a:gd name="connsiteX47" fmla="*/ 1619 w 6351"/>
              <a:gd name="connsiteY47" fmla="*/ 263 h 563"/>
              <a:gd name="connsiteX48" fmla="*/ 1730 w 6351"/>
              <a:gd name="connsiteY48" fmla="*/ 273 h 563"/>
              <a:gd name="connsiteX49" fmla="*/ 1842 w 6351"/>
              <a:gd name="connsiteY49" fmla="*/ 285 h 563"/>
              <a:gd name="connsiteX50" fmla="*/ 1958 w 6351"/>
              <a:gd name="connsiteY50" fmla="*/ 299 h 563"/>
              <a:gd name="connsiteX51" fmla="*/ 2075 w 6351"/>
              <a:gd name="connsiteY51" fmla="*/ 314 h 563"/>
              <a:gd name="connsiteX52" fmla="*/ 2193 w 6351"/>
              <a:gd name="connsiteY52" fmla="*/ 330 h 563"/>
              <a:gd name="connsiteX53" fmla="*/ 2315 w 6351"/>
              <a:gd name="connsiteY53" fmla="*/ 347 h 563"/>
              <a:gd name="connsiteX54" fmla="*/ 2436 w 6351"/>
              <a:gd name="connsiteY54" fmla="*/ 366 h 563"/>
              <a:gd name="connsiteX55" fmla="*/ 2561 w 6351"/>
              <a:gd name="connsiteY55" fmla="*/ 387 h 563"/>
              <a:gd name="connsiteX56" fmla="*/ 2685 w 6351"/>
              <a:gd name="connsiteY56" fmla="*/ 408 h 563"/>
              <a:gd name="connsiteX57" fmla="*/ 2811 w 6351"/>
              <a:gd name="connsiteY57" fmla="*/ 432 h 563"/>
              <a:gd name="connsiteX58" fmla="*/ 2811 w 6351"/>
              <a:gd name="connsiteY58" fmla="*/ 432 h 563"/>
              <a:gd name="connsiteX0" fmla="*/ 2811 w 6351"/>
              <a:gd name="connsiteY0" fmla="*/ 432 h 563"/>
              <a:gd name="connsiteX1" fmla="*/ 2811 w 6351"/>
              <a:gd name="connsiteY1" fmla="*/ 432 h 563"/>
              <a:gd name="connsiteX2" fmla="*/ 2948 w 6351"/>
              <a:gd name="connsiteY2" fmla="*/ 459 h 563"/>
              <a:gd name="connsiteX3" fmla="*/ 3087 w 6351"/>
              <a:gd name="connsiteY3" fmla="*/ 491 h 563"/>
              <a:gd name="connsiteX4" fmla="*/ 3230 w 6351"/>
              <a:gd name="connsiteY4" fmla="*/ 525 h 563"/>
              <a:gd name="connsiteX5" fmla="*/ 3372 w 6351"/>
              <a:gd name="connsiteY5" fmla="*/ 563 h 563"/>
              <a:gd name="connsiteX6" fmla="*/ 3372 w 6351"/>
              <a:gd name="connsiteY6" fmla="*/ 563 h 563"/>
              <a:gd name="connsiteX7" fmla="*/ 3480 w 6351"/>
              <a:gd name="connsiteY7" fmla="*/ 521 h 563"/>
              <a:gd name="connsiteX8" fmla="*/ 3585 w 6351"/>
              <a:gd name="connsiteY8" fmla="*/ 483 h 563"/>
              <a:gd name="connsiteX9" fmla="*/ 3690 w 6351"/>
              <a:gd name="connsiteY9" fmla="*/ 449 h 563"/>
              <a:gd name="connsiteX10" fmla="*/ 3794 w 6351"/>
              <a:gd name="connsiteY10" fmla="*/ 416 h 563"/>
              <a:gd name="connsiteX11" fmla="*/ 3896 w 6351"/>
              <a:gd name="connsiteY11" fmla="*/ 386 h 563"/>
              <a:gd name="connsiteX12" fmla="*/ 3996 w 6351"/>
              <a:gd name="connsiteY12" fmla="*/ 359 h 563"/>
              <a:gd name="connsiteX13" fmla="*/ 4094 w 6351"/>
              <a:gd name="connsiteY13" fmla="*/ 333 h 563"/>
              <a:gd name="connsiteX14" fmla="*/ 4191 w 6351"/>
              <a:gd name="connsiteY14" fmla="*/ 311 h 563"/>
              <a:gd name="connsiteX15" fmla="*/ 4287 w 6351"/>
              <a:gd name="connsiteY15" fmla="*/ 291 h 563"/>
              <a:gd name="connsiteX16" fmla="*/ 4380 w 6351"/>
              <a:gd name="connsiteY16" fmla="*/ 272 h 563"/>
              <a:gd name="connsiteX17" fmla="*/ 4472 w 6351"/>
              <a:gd name="connsiteY17" fmla="*/ 257 h 563"/>
              <a:gd name="connsiteX18" fmla="*/ 4560 w 6351"/>
              <a:gd name="connsiteY18" fmla="*/ 242 h 563"/>
              <a:gd name="connsiteX19" fmla="*/ 4647 w 6351"/>
              <a:gd name="connsiteY19" fmla="*/ 230 h 563"/>
              <a:gd name="connsiteX20" fmla="*/ 4733 w 6351"/>
              <a:gd name="connsiteY20" fmla="*/ 219 h 563"/>
              <a:gd name="connsiteX21" fmla="*/ 4815 w 6351"/>
              <a:gd name="connsiteY21" fmla="*/ 210 h 563"/>
              <a:gd name="connsiteX22" fmla="*/ 4895 w 6351"/>
              <a:gd name="connsiteY22" fmla="*/ 201 h 563"/>
              <a:gd name="connsiteX23" fmla="*/ 4973 w 6351"/>
              <a:gd name="connsiteY23" fmla="*/ 195 h 563"/>
              <a:gd name="connsiteX24" fmla="*/ 5046 w 6351"/>
              <a:gd name="connsiteY24" fmla="*/ 191 h 563"/>
              <a:gd name="connsiteX25" fmla="*/ 5118 w 6351"/>
              <a:gd name="connsiteY25" fmla="*/ 188 h 563"/>
              <a:gd name="connsiteX26" fmla="*/ 5187 w 6351"/>
              <a:gd name="connsiteY26" fmla="*/ 185 h 563"/>
              <a:gd name="connsiteX27" fmla="*/ 5318 w 6351"/>
              <a:gd name="connsiteY27" fmla="*/ 182 h 563"/>
              <a:gd name="connsiteX28" fmla="*/ 5433 w 6351"/>
              <a:gd name="connsiteY28" fmla="*/ 183 h 563"/>
              <a:gd name="connsiteX29" fmla="*/ 5537 w 6351"/>
              <a:gd name="connsiteY29" fmla="*/ 188 h 563"/>
              <a:gd name="connsiteX30" fmla="*/ 5627 w 6351"/>
              <a:gd name="connsiteY30" fmla="*/ 192 h 563"/>
              <a:gd name="connsiteX31" fmla="*/ 5702 w 6351"/>
              <a:gd name="connsiteY31" fmla="*/ 198 h 563"/>
              <a:gd name="connsiteX32" fmla="*/ 6302 w 6351"/>
              <a:gd name="connsiteY32" fmla="*/ 204 h 563"/>
              <a:gd name="connsiteX33" fmla="*/ 6351 w 6351"/>
              <a:gd name="connsiteY33" fmla="*/ 0 h 563"/>
              <a:gd name="connsiteX34" fmla="*/ 6349 w 6351"/>
              <a:gd name="connsiteY34" fmla="*/ 0 h 563"/>
              <a:gd name="connsiteX35" fmla="*/ 0 w 6351"/>
              <a:gd name="connsiteY35" fmla="*/ 0 h 563"/>
              <a:gd name="connsiteX36" fmla="*/ 0 w 6351"/>
              <a:gd name="connsiteY36" fmla="*/ 210 h 563"/>
              <a:gd name="connsiteX37" fmla="*/ 0 w 6351"/>
              <a:gd name="connsiteY37" fmla="*/ 210 h 563"/>
              <a:gd name="connsiteX38" fmla="*/ 149 w 6351"/>
              <a:gd name="connsiteY38" fmla="*/ 206 h 563"/>
              <a:gd name="connsiteX39" fmla="*/ 251 w 6351"/>
              <a:gd name="connsiteY39" fmla="*/ 204 h 563"/>
              <a:gd name="connsiteX40" fmla="*/ 371 w 6351"/>
              <a:gd name="connsiteY40" fmla="*/ 204 h 563"/>
              <a:gd name="connsiteX41" fmla="*/ 509 w 6351"/>
              <a:gd name="connsiteY41" fmla="*/ 204 h 563"/>
              <a:gd name="connsiteX42" fmla="*/ 660 w 6351"/>
              <a:gd name="connsiteY42" fmla="*/ 207 h 563"/>
              <a:gd name="connsiteX43" fmla="*/ 827 w 6351"/>
              <a:gd name="connsiteY43" fmla="*/ 212 h 563"/>
              <a:gd name="connsiteX44" fmla="*/ 1007 w 6351"/>
              <a:gd name="connsiteY44" fmla="*/ 219 h 563"/>
              <a:gd name="connsiteX45" fmla="*/ 1200 w 6351"/>
              <a:gd name="connsiteY45" fmla="*/ 230 h 563"/>
              <a:gd name="connsiteX46" fmla="*/ 1404 w 6351"/>
              <a:gd name="connsiteY46" fmla="*/ 245 h 563"/>
              <a:gd name="connsiteX47" fmla="*/ 1619 w 6351"/>
              <a:gd name="connsiteY47" fmla="*/ 263 h 563"/>
              <a:gd name="connsiteX48" fmla="*/ 1730 w 6351"/>
              <a:gd name="connsiteY48" fmla="*/ 273 h 563"/>
              <a:gd name="connsiteX49" fmla="*/ 1842 w 6351"/>
              <a:gd name="connsiteY49" fmla="*/ 285 h 563"/>
              <a:gd name="connsiteX50" fmla="*/ 1958 w 6351"/>
              <a:gd name="connsiteY50" fmla="*/ 299 h 563"/>
              <a:gd name="connsiteX51" fmla="*/ 2075 w 6351"/>
              <a:gd name="connsiteY51" fmla="*/ 314 h 563"/>
              <a:gd name="connsiteX52" fmla="*/ 2193 w 6351"/>
              <a:gd name="connsiteY52" fmla="*/ 330 h 563"/>
              <a:gd name="connsiteX53" fmla="*/ 2315 w 6351"/>
              <a:gd name="connsiteY53" fmla="*/ 347 h 563"/>
              <a:gd name="connsiteX54" fmla="*/ 2436 w 6351"/>
              <a:gd name="connsiteY54" fmla="*/ 366 h 563"/>
              <a:gd name="connsiteX55" fmla="*/ 2561 w 6351"/>
              <a:gd name="connsiteY55" fmla="*/ 387 h 563"/>
              <a:gd name="connsiteX56" fmla="*/ 2685 w 6351"/>
              <a:gd name="connsiteY56" fmla="*/ 408 h 563"/>
              <a:gd name="connsiteX57" fmla="*/ 2811 w 6351"/>
              <a:gd name="connsiteY57" fmla="*/ 432 h 563"/>
              <a:gd name="connsiteX58" fmla="*/ 2811 w 6351"/>
              <a:gd name="connsiteY58" fmla="*/ 432 h 563"/>
              <a:gd name="connsiteX0" fmla="*/ 2811 w 6351"/>
              <a:gd name="connsiteY0" fmla="*/ 432 h 563"/>
              <a:gd name="connsiteX1" fmla="*/ 2811 w 6351"/>
              <a:gd name="connsiteY1" fmla="*/ 432 h 563"/>
              <a:gd name="connsiteX2" fmla="*/ 2948 w 6351"/>
              <a:gd name="connsiteY2" fmla="*/ 459 h 563"/>
              <a:gd name="connsiteX3" fmla="*/ 3087 w 6351"/>
              <a:gd name="connsiteY3" fmla="*/ 491 h 563"/>
              <a:gd name="connsiteX4" fmla="*/ 3230 w 6351"/>
              <a:gd name="connsiteY4" fmla="*/ 525 h 563"/>
              <a:gd name="connsiteX5" fmla="*/ 3372 w 6351"/>
              <a:gd name="connsiteY5" fmla="*/ 563 h 563"/>
              <a:gd name="connsiteX6" fmla="*/ 3372 w 6351"/>
              <a:gd name="connsiteY6" fmla="*/ 563 h 563"/>
              <a:gd name="connsiteX7" fmla="*/ 3480 w 6351"/>
              <a:gd name="connsiteY7" fmla="*/ 521 h 563"/>
              <a:gd name="connsiteX8" fmla="*/ 3585 w 6351"/>
              <a:gd name="connsiteY8" fmla="*/ 483 h 563"/>
              <a:gd name="connsiteX9" fmla="*/ 3690 w 6351"/>
              <a:gd name="connsiteY9" fmla="*/ 449 h 563"/>
              <a:gd name="connsiteX10" fmla="*/ 3794 w 6351"/>
              <a:gd name="connsiteY10" fmla="*/ 416 h 563"/>
              <a:gd name="connsiteX11" fmla="*/ 3896 w 6351"/>
              <a:gd name="connsiteY11" fmla="*/ 386 h 563"/>
              <a:gd name="connsiteX12" fmla="*/ 3996 w 6351"/>
              <a:gd name="connsiteY12" fmla="*/ 359 h 563"/>
              <a:gd name="connsiteX13" fmla="*/ 4094 w 6351"/>
              <a:gd name="connsiteY13" fmla="*/ 333 h 563"/>
              <a:gd name="connsiteX14" fmla="*/ 4191 w 6351"/>
              <a:gd name="connsiteY14" fmla="*/ 311 h 563"/>
              <a:gd name="connsiteX15" fmla="*/ 4287 w 6351"/>
              <a:gd name="connsiteY15" fmla="*/ 291 h 563"/>
              <a:gd name="connsiteX16" fmla="*/ 4380 w 6351"/>
              <a:gd name="connsiteY16" fmla="*/ 272 h 563"/>
              <a:gd name="connsiteX17" fmla="*/ 4472 w 6351"/>
              <a:gd name="connsiteY17" fmla="*/ 257 h 563"/>
              <a:gd name="connsiteX18" fmla="*/ 4560 w 6351"/>
              <a:gd name="connsiteY18" fmla="*/ 242 h 563"/>
              <a:gd name="connsiteX19" fmla="*/ 4647 w 6351"/>
              <a:gd name="connsiteY19" fmla="*/ 230 h 563"/>
              <a:gd name="connsiteX20" fmla="*/ 4733 w 6351"/>
              <a:gd name="connsiteY20" fmla="*/ 219 h 563"/>
              <a:gd name="connsiteX21" fmla="*/ 4815 w 6351"/>
              <a:gd name="connsiteY21" fmla="*/ 210 h 563"/>
              <a:gd name="connsiteX22" fmla="*/ 4895 w 6351"/>
              <a:gd name="connsiteY22" fmla="*/ 201 h 563"/>
              <a:gd name="connsiteX23" fmla="*/ 4973 w 6351"/>
              <a:gd name="connsiteY23" fmla="*/ 195 h 563"/>
              <a:gd name="connsiteX24" fmla="*/ 5046 w 6351"/>
              <a:gd name="connsiteY24" fmla="*/ 191 h 563"/>
              <a:gd name="connsiteX25" fmla="*/ 5118 w 6351"/>
              <a:gd name="connsiteY25" fmla="*/ 188 h 563"/>
              <a:gd name="connsiteX26" fmla="*/ 5187 w 6351"/>
              <a:gd name="connsiteY26" fmla="*/ 185 h 563"/>
              <a:gd name="connsiteX27" fmla="*/ 5318 w 6351"/>
              <a:gd name="connsiteY27" fmla="*/ 182 h 563"/>
              <a:gd name="connsiteX28" fmla="*/ 5433 w 6351"/>
              <a:gd name="connsiteY28" fmla="*/ 183 h 563"/>
              <a:gd name="connsiteX29" fmla="*/ 5537 w 6351"/>
              <a:gd name="connsiteY29" fmla="*/ 188 h 563"/>
              <a:gd name="connsiteX30" fmla="*/ 5627 w 6351"/>
              <a:gd name="connsiteY30" fmla="*/ 192 h 563"/>
              <a:gd name="connsiteX31" fmla="*/ 5702 w 6351"/>
              <a:gd name="connsiteY31" fmla="*/ 198 h 563"/>
              <a:gd name="connsiteX32" fmla="*/ 6302 w 6351"/>
              <a:gd name="connsiteY32" fmla="*/ 204 h 563"/>
              <a:gd name="connsiteX33" fmla="*/ 6351 w 6351"/>
              <a:gd name="connsiteY33" fmla="*/ 0 h 563"/>
              <a:gd name="connsiteX34" fmla="*/ 0 w 6351"/>
              <a:gd name="connsiteY34" fmla="*/ 0 h 563"/>
              <a:gd name="connsiteX35" fmla="*/ 0 w 6351"/>
              <a:gd name="connsiteY35" fmla="*/ 210 h 563"/>
              <a:gd name="connsiteX36" fmla="*/ 0 w 6351"/>
              <a:gd name="connsiteY36" fmla="*/ 210 h 563"/>
              <a:gd name="connsiteX37" fmla="*/ 149 w 6351"/>
              <a:gd name="connsiteY37" fmla="*/ 206 h 563"/>
              <a:gd name="connsiteX38" fmla="*/ 251 w 6351"/>
              <a:gd name="connsiteY38" fmla="*/ 204 h 563"/>
              <a:gd name="connsiteX39" fmla="*/ 371 w 6351"/>
              <a:gd name="connsiteY39" fmla="*/ 204 h 563"/>
              <a:gd name="connsiteX40" fmla="*/ 509 w 6351"/>
              <a:gd name="connsiteY40" fmla="*/ 204 h 563"/>
              <a:gd name="connsiteX41" fmla="*/ 660 w 6351"/>
              <a:gd name="connsiteY41" fmla="*/ 207 h 563"/>
              <a:gd name="connsiteX42" fmla="*/ 827 w 6351"/>
              <a:gd name="connsiteY42" fmla="*/ 212 h 563"/>
              <a:gd name="connsiteX43" fmla="*/ 1007 w 6351"/>
              <a:gd name="connsiteY43" fmla="*/ 219 h 563"/>
              <a:gd name="connsiteX44" fmla="*/ 1200 w 6351"/>
              <a:gd name="connsiteY44" fmla="*/ 230 h 563"/>
              <a:gd name="connsiteX45" fmla="*/ 1404 w 6351"/>
              <a:gd name="connsiteY45" fmla="*/ 245 h 563"/>
              <a:gd name="connsiteX46" fmla="*/ 1619 w 6351"/>
              <a:gd name="connsiteY46" fmla="*/ 263 h 563"/>
              <a:gd name="connsiteX47" fmla="*/ 1730 w 6351"/>
              <a:gd name="connsiteY47" fmla="*/ 273 h 563"/>
              <a:gd name="connsiteX48" fmla="*/ 1842 w 6351"/>
              <a:gd name="connsiteY48" fmla="*/ 285 h 563"/>
              <a:gd name="connsiteX49" fmla="*/ 1958 w 6351"/>
              <a:gd name="connsiteY49" fmla="*/ 299 h 563"/>
              <a:gd name="connsiteX50" fmla="*/ 2075 w 6351"/>
              <a:gd name="connsiteY50" fmla="*/ 314 h 563"/>
              <a:gd name="connsiteX51" fmla="*/ 2193 w 6351"/>
              <a:gd name="connsiteY51" fmla="*/ 330 h 563"/>
              <a:gd name="connsiteX52" fmla="*/ 2315 w 6351"/>
              <a:gd name="connsiteY52" fmla="*/ 347 h 563"/>
              <a:gd name="connsiteX53" fmla="*/ 2436 w 6351"/>
              <a:gd name="connsiteY53" fmla="*/ 366 h 563"/>
              <a:gd name="connsiteX54" fmla="*/ 2561 w 6351"/>
              <a:gd name="connsiteY54" fmla="*/ 387 h 563"/>
              <a:gd name="connsiteX55" fmla="*/ 2685 w 6351"/>
              <a:gd name="connsiteY55" fmla="*/ 408 h 563"/>
              <a:gd name="connsiteX56" fmla="*/ 2811 w 6351"/>
              <a:gd name="connsiteY56" fmla="*/ 432 h 563"/>
              <a:gd name="connsiteX57" fmla="*/ 2811 w 6351"/>
              <a:gd name="connsiteY57" fmla="*/ 432 h 563"/>
              <a:gd name="connsiteX0" fmla="*/ 2811 w 6318"/>
              <a:gd name="connsiteY0" fmla="*/ 432 h 563"/>
              <a:gd name="connsiteX1" fmla="*/ 2811 w 6318"/>
              <a:gd name="connsiteY1" fmla="*/ 432 h 563"/>
              <a:gd name="connsiteX2" fmla="*/ 2948 w 6318"/>
              <a:gd name="connsiteY2" fmla="*/ 459 h 563"/>
              <a:gd name="connsiteX3" fmla="*/ 3087 w 6318"/>
              <a:gd name="connsiteY3" fmla="*/ 491 h 563"/>
              <a:gd name="connsiteX4" fmla="*/ 3230 w 6318"/>
              <a:gd name="connsiteY4" fmla="*/ 525 h 563"/>
              <a:gd name="connsiteX5" fmla="*/ 3372 w 6318"/>
              <a:gd name="connsiteY5" fmla="*/ 563 h 563"/>
              <a:gd name="connsiteX6" fmla="*/ 3372 w 6318"/>
              <a:gd name="connsiteY6" fmla="*/ 563 h 563"/>
              <a:gd name="connsiteX7" fmla="*/ 3480 w 6318"/>
              <a:gd name="connsiteY7" fmla="*/ 521 h 563"/>
              <a:gd name="connsiteX8" fmla="*/ 3585 w 6318"/>
              <a:gd name="connsiteY8" fmla="*/ 483 h 563"/>
              <a:gd name="connsiteX9" fmla="*/ 3690 w 6318"/>
              <a:gd name="connsiteY9" fmla="*/ 449 h 563"/>
              <a:gd name="connsiteX10" fmla="*/ 3794 w 6318"/>
              <a:gd name="connsiteY10" fmla="*/ 416 h 563"/>
              <a:gd name="connsiteX11" fmla="*/ 3896 w 6318"/>
              <a:gd name="connsiteY11" fmla="*/ 386 h 563"/>
              <a:gd name="connsiteX12" fmla="*/ 3996 w 6318"/>
              <a:gd name="connsiteY12" fmla="*/ 359 h 563"/>
              <a:gd name="connsiteX13" fmla="*/ 4094 w 6318"/>
              <a:gd name="connsiteY13" fmla="*/ 333 h 563"/>
              <a:gd name="connsiteX14" fmla="*/ 4191 w 6318"/>
              <a:gd name="connsiteY14" fmla="*/ 311 h 563"/>
              <a:gd name="connsiteX15" fmla="*/ 4287 w 6318"/>
              <a:gd name="connsiteY15" fmla="*/ 291 h 563"/>
              <a:gd name="connsiteX16" fmla="*/ 4380 w 6318"/>
              <a:gd name="connsiteY16" fmla="*/ 272 h 563"/>
              <a:gd name="connsiteX17" fmla="*/ 4472 w 6318"/>
              <a:gd name="connsiteY17" fmla="*/ 257 h 563"/>
              <a:gd name="connsiteX18" fmla="*/ 4560 w 6318"/>
              <a:gd name="connsiteY18" fmla="*/ 242 h 563"/>
              <a:gd name="connsiteX19" fmla="*/ 4647 w 6318"/>
              <a:gd name="connsiteY19" fmla="*/ 230 h 563"/>
              <a:gd name="connsiteX20" fmla="*/ 4733 w 6318"/>
              <a:gd name="connsiteY20" fmla="*/ 219 h 563"/>
              <a:gd name="connsiteX21" fmla="*/ 4815 w 6318"/>
              <a:gd name="connsiteY21" fmla="*/ 210 h 563"/>
              <a:gd name="connsiteX22" fmla="*/ 4895 w 6318"/>
              <a:gd name="connsiteY22" fmla="*/ 201 h 563"/>
              <a:gd name="connsiteX23" fmla="*/ 4973 w 6318"/>
              <a:gd name="connsiteY23" fmla="*/ 195 h 563"/>
              <a:gd name="connsiteX24" fmla="*/ 5046 w 6318"/>
              <a:gd name="connsiteY24" fmla="*/ 191 h 563"/>
              <a:gd name="connsiteX25" fmla="*/ 5118 w 6318"/>
              <a:gd name="connsiteY25" fmla="*/ 188 h 563"/>
              <a:gd name="connsiteX26" fmla="*/ 5187 w 6318"/>
              <a:gd name="connsiteY26" fmla="*/ 185 h 563"/>
              <a:gd name="connsiteX27" fmla="*/ 5318 w 6318"/>
              <a:gd name="connsiteY27" fmla="*/ 182 h 563"/>
              <a:gd name="connsiteX28" fmla="*/ 5433 w 6318"/>
              <a:gd name="connsiteY28" fmla="*/ 183 h 563"/>
              <a:gd name="connsiteX29" fmla="*/ 5537 w 6318"/>
              <a:gd name="connsiteY29" fmla="*/ 188 h 563"/>
              <a:gd name="connsiteX30" fmla="*/ 5627 w 6318"/>
              <a:gd name="connsiteY30" fmla="*/ 192 h 563"/>
              <a:gd name="connsiteX31" fmla="*/ 5702 w 6318"/>
              <a:gd name="connsiteY31" fmla="*/ 198 h 563"/>
              <a:gd name="connsiteX32" fmla="*/ 6302 w 6318"/>
              <a:gd name="connsiteY32" fmla="*/ 204 h 563"/>
              <a:gd name="connsiteX33" fmla="*/ 6253 w 6318"/>
              <a:gd name="connsiteY33" fmla="*/ 0 h 563"/>
              <a:gd name="connsiteX34" fmla="*/ 0 w 6318"/>
              <a:gd name="connsiteY34" fmla="*/ 0 h 563"/>
              <a:gd name="connsiteX35" fmla="*/ 0 w 6318"/>
              <a:gd name="connsiteY35" fmla="*/ 210 h 563"/>
              <a:gd name="connsiteX36" fmla="*/ 0 w 6318"/>
              <a:gd name="connsiteY36" fmla="*/ 210 h 563"/>
              <a:gd name="connsiteX37" fmla="*/ 149 w 6318"/>
              <a:gd name="connsiteY37" fmla="*/ 206 h 563"/>
              <a:gd name="connsiteX38" fmla="*/ 251 w 6318"/>
              <a:gd name="connsiteY38" fmla="*/ 204 h 563"/>
              <a:gd name="connsiteX39" fmla="*/ 371 w 6318"/>
              <a:gd name="connsiteY39" fmla="*/ 204 h 563"/>
              <a:gd name="connsiteX40" fmla="*/ 509 w 6318"/>
              <a:gd name="connsiteY40" fmla="*/ 204 h 563"/>
              <a:gd name="connsiteX41" fmla="*/ 660 w 6318"/>
              <a:gd name="connsiteY41" fmla="*/ 207 h 563"/>
              <a:gd name="connsiteX42" fmla="*/ 827 w 6318"/>
              <a:gd name="connsiteY42" fmla="*/ 212 h 563"/>
              <a:gd name="connsiteX43" fmla="*/ 1007 w 6318"/>
              <a:gd name="connsiteY43" fmla="*/ 219 h 563"/>
              <a:gd name="connsiteX44" fmla="*/ 1200 w 6318"/>
              <a:gd name="connsiteY44" fmla="*/ 230 h 563"/>
              <a:gd name="connsiteX45" fmla="*/ 1404 w 6318"/>
              <a:gd name="connsiteY45" fmla="*/ 245 h 563"/>
              <a:gd name="connsiteX46" fmla="*/ 1619 w 6318"/>
              <a:gd name="connsiteY46" fmla="*/ 263 h 563"/>
              <a:gd name="connsiteX47" fmla="*/ 1730 w 6318"/>
              <a:gd name="connsiteY47" fmla="*/ 273 h 563"/>
              <a:gd name="connsiteX48" fmla="*/ 1842 w 6318"/>
              <a:gd name="connsiteY48" fmla="*/ 285 h 563"/>
              <a:gd name="connsiteX49" fmla="*/ 1958 w 6318"/>
              <a:gd name="connsiteY49" fmla="*/ 299 h 563"/>
              <a:gd name="connsiteX50" fmla="*/ 2075 w 6318"/>
              <a:gd name="connsiteY50" fmla="*/ 314 h 563"/>
              <a:gd name="connsiteX51" fmla="*/ 2193 w 6318"/>
              <a:gd name="connsiteY51" fmla="*/ 330 h 563"/>
              <a:gd name="connsiteX52" fmla="*/ 2315 w 6318"/>
              <a:gd name="connsiteY52" fmla="*/ 347 h 563"/>
              <a:gd name="connsiteX53" fmla="*/ 2436 w 6318"/>
              <a:gd name="connsiteY53" fmla="*/ 366 h 563"/>
              <a:gd name="connsiteX54" fmla="*/ 2561 w 6318"/>
              <a:gd name="connsiteY54" fmla="*/ 387 h 563"/>
              <a:gd name="connsiteX55" fmla="*/ 2685 w 6318"/>
              <a:gd name="connsiteY55" fmla="*/ 408 h 563"/>
              <a:gd name="connsiteX56" fmla="*/ 2811 w 6318"/>
              <a:gd name="connsiteY56" fmla="*/ 432 h 563"/>
              <a:gd name="connsiteX57" fmla="*/ 2811 w 6318"/>
              <a:gd name="connsiteY57" fmla="*/ 432 h 563"/>
              <a:gd name="connsiteX0" fmla="*/ 2811 w 6318"/>
              <a:gd name="connsiteY0" fmla="*/ 432 h 563"/>
              <a:gd name="connsiteX1" fmla="*/ 2811 w 6318"/>
              <a:gd name="connsiteY1" fmla="*/ 432 h 563"/>
              <a:gd name="connsiteX2" fmla="*/ 2948 w 6318"/>
              <a:gd name="connsiteY2" fmla="*/ 459 h 563"/>
              <a:gd name="connsiteX3" fmla="*/ 3087 w 6318"/>
              <a:gd name="connsiteY3" fmla="*/ 491 h 563"/>
              <a:gd name="connsiteX4" fmla="*/ 3230 w 6318"/>
              <a:gd name="connsiteY4" fmla="*/ 525 h 563"/>
              <a:gd name="connsiteX5" fmla="*/ 3372 w 6318"/>
              <a:gd name="connsiteY5" fmla="*/ 563 h 563"/>
              <a:gd name="connsiteX6" fmla="*/ 3372 w 6318"/>
              <a:gd name="connsiteY6" fmla="*/ 563 h 563"/>
              <a:gd name="connsiteX7" fmla="*/ 3480 w 6318"/>
              <a:gd name="connsiteY7" fmla="*/ 521 h 563"/>
              <a:gd name="connsiteX8" fmla="*/ 3585 w 6318"/>
              <a:gd name="connsiteY8" fmla="*/ 483 h 563"/>
              <a:gd name="connsiteX9" fmla="*/ 3690 w 6318"/>
              <a:gd name="connsiteY9" fmla="*/ 449 h 563"/>
              <a:gd name="connsiteX10" fmla="*/ 3794 w 6318"/>
              <a:gd name="connsiteY10" fmla="*/ 416 h 563"/>
              <a:gd name="connsiteX11" fmla="*/ 3896 w 6318"/>
              <a:gd name="connsiteY11" fmla="*/ 386 h 563"/>
              <a:gd name="connsiteX12" fmla="*/ 3996 w 6318"/>
              <a:gd name="connsiteY12" fmla="*/ 359 h 563"/>
              <a:gd name="connsiteX13" fmla="*/ 4094 w 6318"/>
              <a:gd name="connsiteY13" fmla="*/ 333 h 563"/>
              <a:gd name="connsiteX14" fmla="*/ 4191 w 6318"/>
              <a:gd name="connsiteY14" fmla="*/ 311 h 563"/>
              <a:gd name="connsiteX15" fmla="*/ 4287 w 6318"/>
              <a:gd name="connsiteY15" fmla="*/ 291 h 563"/>
              <a:gd name="connsiteX16" fmla="*/ 4380 w 6318"/>
              <a:gd name="connsiteY16" fmla="*/ 272 h 563"/>
              <a:gd name="connsiteX17" fmla="*/ 4472 w 6318"/>
              <a:gd name="connsiteY17" fmla="*/ 257 h 563"/>
              <a:gd name="connsiteX18" fmla="*/ 4560 w 6318"/>
              <a:gd name="connsiteY18" fmla="*/ 242 h 563"/>
              <a:gd name="connsiteX19" fmla="*/ 4647 w 6318"/>
              <a:gd name="connsiteY19" fmla="*/ 230 h 563"/>
              <a:gd name="connsiteX20" fmla="*/ 4733 w 6318"/>
              <a:gd name="connsiteY20" fmla="*/ 219 h 563"/>
              <a:gd name="connsiteX21" fmla="*/ 4815 w 6318"/>
              <a:gd name="connsiteY21" fmla="*/ 210 h 563"/>
              <a:gd name="connsiteX22" fmla="*/ 4895 w 6318"/>
              <a:gd name="connsiteY22" fmla="*/ 201 h 563"/>
              <a:gd name="connsiteX23" fmla="*/ 4973 w 6318"/>
              <a:gd name="connsiteY23" fmla="*/ 195 h 563"/>
              <a:gd name="connsiteX24" fmla="*/ 5046 w 6318"/>
              <a:gd name="connsiteY24" fmla="*/ 191 h 563"/>
              <a:gd name="connsiteX25" fmla="*/ 5118 w 6318"/>
              <a:gd name="connsiteY25" fmla="*/ 188 h 563"/>
              <a:gd name="connsiteX26" fmla="*/ 5187 w 6318"/>
              <a:gd name="connsiteY26" fmla="*/ 185 h 563"/>
              <a:gd name="connsiteX27" fmla="*/ 5318 w 6318"/>
              <a:gd name="connsiteY27" fmla="*/ 182 h 563"/>
              <a:gd name="connsiteX28" fmla="*/ 5433 w 6318"/>
              <a:gd name="connsiteY28" fmla="*/ 183 h 563"/>
              <a:gd name="connsiteX29" fmla="*/ 5537 w 6318"/>
              <a:gd name="connsiteY29" fmla="*/ 188 h 563"/>
              <a:gd name="connsiteX30" fmla="*/ 5627 w 6318"/>
              <a:gd name="connsiteY30" fmla="*/ 192 h 563"/>
              <a:gd name="connsiteX31" fmla="*/ 5702 w 6318"/>
              <a:gd name="connsiteY31" fmla="*/ 198 h 563"/>
              <a:gd name="connsiteX32" fmla="*/ 6302 w 6318"/>
              <a:gd name="connsiteY32" fmla="*/ 204 h 563"/>
              <a:gd name="connsiteX33" fmla="*/ 6253 w 6318"/>
              <a:gd name="connsiteY33" fmla="*/ 0 h 563"/>
              <a:gd name="connsiteX34" fmla="*/ 0 w 6318"/>
              <a:gd name="connsiteY34" fmla="*/ 0 h 563"/>
              <a:gd name="connsiteX35" fmla="*/ 0 w 6318"/>
              <a:gd name="connsiteY35" fmla="*/ 210 h 563"/>
              <a:gd name="connsiteX36" fmla="*/ 0 w 6318"/>
              <a:gd name="connsiteY36" fmla="*/ 210 h 563"/>
              <a:gd name="connsiteX37" fmla="*/ 149 w 6318"/>
              <a:gd name="connsiteY37" fmla="*/ 206 h 563"/>
              <a:gd name="connsiteX38" fmla="*/ 251 w 6318"/>
              <a:gd name="connsiteY38" fmla="*/ 204 h 563"/>
              <a:gd name="connsiteX39" fmla="*/ 371 w 6318"/>
              <a:gd name="connsiteY39" fmla="*/ 204 h 563"/>
              <a:gd name="connsiteX40" fmla="*/ 509 w 6318"/>
              <a:gd name="connsiteY40" fmla="*/ 204 h 563"/>
              <a:gd name="connsiteX41" fmla="*/ 660 w 6318"/>
              <a:gd name="connsiteY41" fmla="*/ 207 h 563"/>
              <a:gd name="connsiteX42" fmla="*/ 827 w 6318"/>
              <a:gd name="connsiteY42" fmla="*/ 212 h 563"/>
              <a:gd name="connsiteX43" fmla="*/ 1007 w 6318"/>
              <a:gd name="connsiteY43" fmla="*/ 219 h 563"/>
              <a:gd name="connsiteX44" fmla="*/ 1200 w 6318"/>
              <a:gd name="connsiteY44" fmla="*/ 230 h 563"/>
              <a:gd name="connsiteX45" fmla="*/ 1404 w 6318"/>
              <a:gd name="connsiteY45" fmla="*/ 245 h 563"/>
              <a:gd name="connsiteX46" fmla="*/ 1619 w 6318"/>
              <a:gd name="connsiteY46" fmla="*/ 263 h 563"/>
              <a:gd name="connsiteX47" fmla="*/ 1730 w 6318"/>
              <a:gd name="connsiteY47" fmla="*/ 273 h 563"/>
              <a:gd name="connsiteX48" fmla="*/ 1842 w 6318"/>
              <a:gd name="connsiteY48" fmla="*/ 285 h 563"/>
              <a:gd name="connsiteX49" fmla="*/ 1958 w 6318"/>
              <a:gd name="connsiteY49" fmla="*/ 299 h 563"/>
              <a:gd name="connsiteX50" fmla="*/ 2075 w 6318"/>
              <a:gd name="connsiteY50" fmla="*/ 314 h 563"/>
              <a:gd name="connsiteX51" fmla="*/ 2193 w 6318"/>
              <a:gd name="connsiteY51" fmla="*/ 330 h 563"/>
              <a:gd name="connsiteX52" fmla="*/ 2315 w 6318"/>
              <a:gd name="connsiteY52" fmla="*/ 347 h 563"/>
              <a:gd name="connsiteX53" fmla="*/ 2436 w 6318"/>
              <a:gd name="connsiteY53" fmla="*/ 366 h 563"/>
              <a:gd name="connsiteX54" fmla="*/ 2561 w 6318"/>
              <a:gd name="connsiteY54" fmla="*/ 387 h 563"/>
              <a:gd name="connsiteX55" fmla="*/ 2685 w 6318"/>
              <a:gd name="connsiteY55" fmla="*/ 408 h 563"/>
              <a:gd name="connsiteX56" fmla="*/ 2811 w 6318"/>
              <a:gd name="connsiteY56" fmla="*/ 432 h 563"/>
              <a:gd name="connsiteX57" fmla="*/ 2811 w 6318"/>
              <a:gd name="connsiteY57" fmla="*/ 432 h 563"/>
              <a:gd name="connsiteX0" fmla="*/ 2811 w 6318"/>
              <a:gd name="connsiteY0" fmla="*/ 442 h 573"/>
              <a:gd name="connsiteX1" fmla="*/ 2811 w 6318"/>
              <a:gd name="connsiteY1" fmla="*/ 442 h 573"/>
              <a:gd name="connsiteX2" fmla="*/ 2948 w 6318"/>
              <a:gd name="connsiteY2" fmla="*/ 469 h 573"/>
              <a:gd name="connsiteX3" fmla="*/ 3087 w 6318"/>
              <a:gd name="connsiteY3" fmla="*/ 501 h 573"/>
              <a:gd name="connsiteX4" fmla="*/ 3230 w 6318"/>
              <a:gd name="connsiteY4" fmla="*/ 535 h 573"/>
              <a:gd name="connsiteX5" fmla="*/ 3372 w 6318"/>
              <a:gd name="connsiteY5" fmla="*/ 573 h 573"/>
              <a:gd name="connsiteX6" fmla="*/ 3372 w 6318"/>
              <a:gd name="connsiteY6" fmla="*/ 573 h 573"/>
              <a:gd name="connsiteX7" fmla="*/ 3480 w 6318"/>
              <a:gd name="connsiteY7" fmla="*/ 531 h 573"/>
              <a:gd name="connsiteX8" fmla="*/ 3585 w 6318"/>
              <a:gd name="connsiteY8" fmla="*/ 493 h 573"/>
              <a:gd name="connsiteX9" fmla="*/ 3690 w 6318"/>
              <a:gd name="connsiteY9" fmla="*/ 459 h 573"/>
              <a:gd name="connsiteX10" fmla="*/ 3794 w 6318"/>
              <a:gd name="connsiteY10" fmla="*/ 426 h 573"/>
              <a:gd name="connsiteX11" fmla="*/ 3896 w 6318"/>
              <a:gd name="connsiteY11" fmla="*/ 396 h 573"/>
              <a:gd name="connsiteX12" fmla="*/ 3996 w 6318"/>
              <a:gd name="connsiteY12" fmla="*/ 369 h 573"/>
              <a:gd name="connsiteX13" fmla="*/ 4094 w 6318"/>
              <a:gd name="connsiteY13" fmla="*/ 343 h 573"/>
              <a:gd name="connsiteX14" fmla="*/ 4191 w 6318"/>
              <a:gd name="connsiteY14" fmla="*/ 321 h 573"/>
              <a:gd name="connsiteX15" fmla="*/ 4287 w 6318"/>
              <a:gd name="connsiteY15" fmla="*/ 301 h 573"/>
              <a:gd name="connsiteX16" fmla="*/ 4380 w 6318"/>
              <a:gd name="connsiteY16" fmla="*/ 282 h 573"/>
              <a:gd name="connsiteX17" fmla="*/ 4472 w 6318"/>
              <a:gd name="connsiteY17" fmla="*/ 267 h 573"/>
              <a:gd name="connsiteX18" fmla="*/ 4560 w 6318"/>
              <a:gd name="connsiteY18" fmla="*/ 252 h 573"/>
              <a:gd name="connsiteX19" fmla="*/ 4647 w 6318"/>
              <a:gd name="connsiteY19" fmla="*/ 240 h 573"/>
              <a:gd name="connsiteX20" fmla="*/ 4733 w 6318"/>
              <a:gd name="connsiteY20" fmla="*/ 229 h 573"/>
              <a:gd name="connsiteX21" fmla="*/ 4815 w 6318"/>
              <a:gd name="connsiteY21" fmla="*/ 220 h 573"/>
              <a:gd name="connsiteX22" fmla="*/ 4895 w 6318"/>
              <a:gd name="connsiteY22" fmla="*/ 211 h 573"/>
              <a:gd name="connsiteX23" fmla="*/ 4973 w 6318"/>
              <a:gd name="connsiteY23" fmla="*/ 205 h 573"/>
              <a:gd name="connsiteX24" fmla="*/ 5046 w 6318"/>
              <a:gd name="connsiteY24" fmla="*/ 201 h 573"/>
              <a:gd name="connsiteX25" fmla="*/ 5118 w 6318"/>
              <a:gd name="connsiteY25" fmla="*/ 198 h 573"/>
              <a:gd name="connsiteX26" fmla="*/ 5187 w 6318"/>
              <a:gd name="connsiteY26" fmla="*/ 195 h 573"/>
              <a:gd name="connsiteX27" fmla="*/ 5318 w 6318"/>
              <a:gd name="connsiteY27" fmla="*/ 192 h 573"/>
              <a:gd name="connsiteX28" fmla="*/ 5433 w 6318"/>
              <a:gd name="connsiteY28" fmla="*/ 193 h 573"/>
              <a:gd name="connsiteX29" fmla="*/ 5537 w 6318"/>
              <a:gd name="connsiteY29" fmla="*/ 198 h 573"/>
              <a:gd name="connsiteX30" fmla="*/ 5627 w 6318"/>
              <a:gd name="connsiteY30" fmla="*/ 202 h 573"/>
              <a:gd name="connsiteX31" fmla="*/ 5702 w 6318"/>
              <a:gd name="connsiteY31" fmla="*/ 208 h 573"/>
              <a:gd name="connsiteX32" fmla="*/ 6302 w 6318"/>
              <a:gd name="connsiteY32" fmla="*/ 214 h 573"/>
              <a:gd name="connsiteX33" fmla="*/ 6306 w 6318"/>
              <a:gd name="connsiteY33" fmla="*/ 0 h 573"/>
              <a:gd name="connsiteX34" fmla="*/ 0 w 6318"/>
              <a:gd name="connsiteY34" fmla="*/ 10 h 573"/>
              <a:gd name="connsiteX35" fmla="*/ 0 w 6318"/>
              <a:gd name="connsiteY35" fmla="*/ 220 h 573"/>
              <a:gd name="connsiteX36" fmla="*/ 0 w 6318"/>
              <a:gd name="connsiteY36" fmla="*/ 220 h 573"/>
              <a:gd name="connsiteX37" fmla="*/ 149 w 6318"/>
              <a:gd name="connsiteY37" fmla="*/ 216 h 573"/>
              <a:gd name="connsiteX38" fmla="*/ 251 w 6318"/>
              <a:gd name="connsiteY38" fmla="*/ 214 h 573"/>
              <a:gd name="connsiteX39" fmla="*/ 371 w 6318"/>
              <a:gd name="connsiteY39" fmla="*/ 214 h 573"/>
              <a:gd name="connsiteX40" fmla="*/ 509 w 6318"/>
              <a:gd name="connsiteY40" fmla="*/ 214 h 573"/>
              <a:gd name="connsiteX41" fmla="*/ 660 w 6318"/>
              <a:gd name="connsiteY41" fmla="*/ 217 h 573"/>
              <a:gd name="connsiteX42" fmla="*/ 827 w 6318"/>
              <a:gd name="connsiteY42" fmla="*/ 222 h 573"/>
              <a:gd name="connsiteX43" fmla="*/ 1007 w 6318"/>
              <a:gd name="connsiteY43" fmla="*/ 229 h 573"/>
              <a:gd name="connsiteX44" fmla="*/ 1200 w 6318"/>
              <a:gd name="connsiteY44" fmla="*/ 240 h 573"/>
              <a:gd name="connsiteX45" fmla="*/ 1404 w 6318"/>
              <a:gd name="connsiteY45" fmla="*/ 255 h 573"/>
              <a:gd name="connsiteX46" fmla="*/ 1619 w 6318"/>
              <a:gd name="connsiteY46" fmla="*/ 273 h 573"/>
              <a:gd name="connsiteX47" fmla="*/ 1730 w 6318"/>
              <a:gd name="connsiteY47" fmla="*/ 283 h 573"/>
              <a:gd name="connsiteX48" fmla="*/ 1842 w 6318"/>
              <a:gd name="connsiteY48" fmla="*/ 295 h 573"/>
              <a:gd name="connsiteX49" fmla="*/ 1958 w 6318"/>
              <a:gd name="connsiteY49" fmla="*/ 309 h 573"/>
              <a:gd name="connsiteX50" fmla="*/ 2075 w 6318"/>
              <a:gd name="connsiteY50" fmla="*/ 324 h 573"/>
              <a:gd name="connsiteX51" fmla="*/ 2193 w 6318"/>
              <a:gd name="connsiteY51" fmla="*/ 340 h 573"/>
              <a:gd name="connsiteX52" fmla="*/ 2315 w 6318"/>
              <a:gd name="connsiteY52" fmla="*/ 357 h 573"/>
              <a:gd name="connsiteX53" fmla="*/ 2436 w 6318"/>
              <a:gd name="connsiteY53" fmla="*/ 376 h 573"/>
              <a:gd name="connsiteX54" fmla="*/ 2561 w 6318"/>
              <a:gd name="connsiteY54" fmla="*/ 397 h 573"/>
              <a:gd name="connsiteX55" fmla="*/ 2685 w 6318"/>
              <a:gd name="connsiteY55" fmla="*/ 418 h 573"/>
              <a:gd name="connsiteX56" fmla="*/ 2811 w 6318"/>
              <a:gd name="connsiteY56" fmla="*/ 442 h 573"/>
              <a:gd name="connsiteX57" fmla="*/ 2811 w 6318"/>
              <a:gd name="connsiteY57" fmla="*/ 442 h 573"/>
              <a:gd name="connsiteX0" fmla="*/ 2811 w 6318"/>
              <a:gd name="connsiteY0" fmla="*/ 442 h 573"/>
              <a:gd name="connsiteX1" fmla="*/ 2811 w 6318"/>
              <a:gd name="connsiteY1" fmla="*/ 442 h 573"/>
              <a:gd name="connsiteX2" fmla="*/ 2948 w 6318"/>
              <a:gd name="connsiteY2" fmla="*/ 469 h 573"/>
              <a:gd name="connsiteX3" fmla="*/ 3087 w 6318"/>
              <a:gd name="connsiteY3" fmla="*/ 501 h 573"/>
              <a:gd name="connsiteX4" fmla="*/ 3230 w 6318"/>
              <a:gd name="connsiteY4" fmla="*/ 535 h 573"/>
              <a:gd name="connsiteX5" fmla="*/ 3372 w 6318"/>
              <a:gd name="connsiteY5" fmla="*/ 573 h 573"/>
              <a:gd name="connsiteX6" fmla="*/ 3372 w 6318"/>
              <a:gd name="connsiteY6" fmla="*/ 573 h 573"/>
              <a:gd name="connsiteX7" fmla="*/ 3480 w 6318"/>
              <a:gd name="connsiteY7" fmla="*/ 531 h 573"/>
              <a:gd name="connsiteX8" fmla="*/ 3585 w 6318"/>
              <a:gd name="connsiteY8" fmla="*/ 493 h 573"/>
              <a:gd name="connsiteX9" fmla="*/ 3690 w 6318"/>
              <a:gd name="connsiteY9" fmla="*/ 459 h 573"/>
              <a:gd name="connsiteX10" fmla="*/ 3794 w 6318"/>
              <a:gd name="connsiteY10" fmla="*/ 426 h 573"/>
              <a:gd name="connsiteX11" fmla="*/ 3896 w 6318"/>
              <a:gd name="connsiteY11" fmla="*/ 396 h 573"/>
              <a:gd name="connsiteX12" fmla="*/ 3996 w 6318"/>
              <a:gd name="connsiteY12" fmla="*/ 369 h 573"/>
              <a:gd name="connsiteX13" fmla="*/ 4094 w 6318"/>
              <a:gd name="connsiteY13" fmla="*/ 343 h 573"/>
              <a:gd name="connsiteX14" fmla="*/ 4191 w 6318"/>
              <a:gd name="connsiteY14" fmla="*/ 321 h 573"/>
              <a:gd name="connsiteX15" fmla="*/ 4287 w 6318"/>
              <a:gd name="connsiteY15" fmla="*/ 301 h 573"/>
              <a:gd name="connsiteX16" fmla="*/ 4380 w 6318"/>
              <a:gd name="connsiteY16" fmla="*/ 282 h 573"/>
              <a:gd name="connsiteX17" fmla="*/ 4472 w 6318"/>
              <a:gd name="connsiteY17" fmla="*/ 267 h 573"/>
              <a:gd name="connsiteX18" fmla="*/ 4560 w 6318"/>
              <a:gd name="connsiteY18" fmla="*/ 252 h 573"/>
              <a:gd name="connsiteX19" fmla="*/ 4647 w 6318"/>
              <a:gd name="connsiteY19" fmla="*/ 240 h 573"/>
              <a:gd name="connsiteX20" fmla="*/ 4733 w 6318"/>
              <a:gd name="connsiteY20" fmla="*/ 229 h 573"/>
              <a:gd name="connsiteX21" fmla="*/ 4815 w 6318"/>
              <a:gd name="connsiteY21" fmla="*/ 220 h 573"/>
              <a:gd name="connsiteX22" fmla="*/ 4895 w 6318"/>
              <a:gd name="connsiteY22" fmla="*/ 211 h 573"/>
              <a:gd name="connsiteX23" fmla="*/ 4973 w 6318"/>
              <a:gd name="connsiteY23" fmla="*/ 205 h 573"/>
              <a:gd name="connsiteX24" fmla="*/ 5046 w 6318"/>
              <a:gd name="connsiteY24" fmla="*/ 201 h 573"/>
              <a:gd name="connsiteX25" fmla="*/ 5118 w 6318"/>
              <a:gd name="connsiteY25" fmla="*/ 198 h 573"/>
              <a:gd name="connsiteX26" fmla="*/ 5187 w 6318"/>
              <a:gd name="connsiteY26" fmla="*/ 195 h 573"/>
              <a:gd name="connsiteX27" fmla="*/ 5318 w 6318"/>
              <a:gd name="connsiteY27" fmla="*/ 192 h 573"/>
              <a:gd name="connsiteX28" fmla="*/ 5433 w 6318"/>
              <a:gd name="connsiteY28" fmla="*/ 193 h 573"/>
              <a:gd name="connsiteX29" fmla="*/ 5537 w 6318"/>
              <a:gd name="connsiteY29" fmla="*/ 198 h 573"/>
              <a:gd name="connsiteX30" fmla="*/ 5627 w 6318"/>
              <a:gd name="connsiteY30" fmla="*/ 202 h 573"/>
              <a:gd name="connsiteX31" fmla="*/ 5702 w 6318"/>
              <a:gd name="connsiteY31" fmla="*/ 208 h 573"/>
              <a:gd name="connsiteX32" fmla="*/ 6302 w 6318"/>
              <a:gd name="connsiteY32" fmla="*/ 214 h 573"/>
              <a:gd name="connsiteX33" fmla="*/ 6306 w 6318"/>
              <a:gd name="connsiteY33" fmla="*/ 0 h 573"/>
              <a:gd name="connsiteX34" fmla="*/ 0 w 6318"/>
              <a:gd name="connsiteY34" fmla="*/ 10 h 573"/>
              <a:gd name="connsiteX35" fmla="*/ 0 w 6318"/>
              <a:gd name="connsiteY35" fmla="*/ 220 h 573"/>
              <a:gd name="connsiteX36" fmla="*/ 0 w 6318"/>
              <a:gd name="connsiteY36" fmla="*/ 220 h 573"/>
              <a:gd name="connsiteX37" fmla="*/ 149 w 6318"/>
              <a:gd name="connsiteY37" fmla="*/ 216 h 573"/>
              <a:gd name="connsiteX38" fmla="*/ 251 w 6318"/>
              <a:gd name="connsiteY38" fmla="*/ 214 h 573"/>
              <a:gd name="connsiteX39" fmla="*/ 371 w 6318"/>
              <a:gd name="connsiteY39" fmla="*/ 214 h 573"/>
              <a:gd name="connsiteX40" fmla="*/ 509 w 6318"/>
              <a:gd name="connsiteY40" fmla="*/ 214 h 573"/>
              <a:gd name="connsiteX41" fmla="*/ 660 w 6318"/>
              <a:gd name="connsiteY41" fmla="*/ 217 h 573"/>
              <a:gd name="connsiteX42" fmla="*/ 827 w 6318"/>
              <a:gd name="connsiteY42" fmla="*/ 222 h 573"/>
              <a:gd name="connsiteX43" fmla="*/ 1007 w 6318"/>
              <a:gd name="connsiteY43" fmla="*/ 229 h 573"/>
              <a:gd name="connsiteX44" fmla="*/ 1200 w 6318"/>
              <a:gd name="connsiteY44" fmla="*/ 240 h 573"/>
              <a:gd name="connsiteX45" fmla="*/ 1404 w 6318"/>
              <a:gd name="connsiteY45" fmla="*/ 255 h 573"/>
              <a:gd name="connsiteX46" fmla="*/ 1619 w 6318"/>
              <a:gd name="connsiteY46" fmla="*/ 273 h 573"/>
              <a:gd name="connsiteX47" fmla="*/ 1730 w 6318"/>
              <a:gd name="connsiteY47" fmla="*/ 283 h 573"/>
              <a:gd name="connsiteX48" fmla="*/ 1842 w 6318"/>
              <a:gd name="connsiteY48" fmla="*/ 295 h 573"/>
              <a:gd name="connsiteX49" fmla="*/ 1958 w 6318"/>
              <a:gd name="connsiteY49" fmla="*/ 309 h 573"/>
              <a:gd name="connsiteX50" fmla="*/ 2075 w 6318"/>
              <a:gd name="connsiteY50" fmla="*/ 324 h 573"/>
              <a:gd name="connsiteX51" fmla="*/ 2193 w 6318"/>
              <a:gd name="connsiteY51" fmla="*/ 340 h 573"/>
              <a:gd name="connsiteX52" fmla="*/ 2315 w 6318"/>
              <a:gd name="connsiteY52" fmla="*/ 357 h 573"/>
              <a:gd name="connsiteX53" fmla="*/ 2436 w 6318"/>
              <a:gd name="connsiteY53" fmla="*/ 376 h 573"/>
              <a:gd name="connsiteX54" fmla="*/ 2561 w 6318"/>
              <a:gd name="connsiteY54" fmla="*/ 397 h 573"/>
              <a:gd name="connsiteX55" fmla="*/ 2685 w 6318"/>
              <a:gd name="connsiteY55" fmla="*/ 418 h 573"/>
              <a:gd name="connsiteX56" fmla="*/ 2811 w 6318"/>
              <a:gd name="connsiteY56" fmla="*/ 442 h 573"/>
              <a:gd name="connsiteX57" fmla="*/ 2811 w 6318"/>
              <a:gd name="connsiteY57" fmla="*/ 442 h 573"/>
              <a:gd name="connsiteX0" fmla="*/ 2811 w 6306"/>
              <a:gd name="connsiteY0" fmla="*/ 442 h 573"/>
              <a:gd name="connsiteX1" fmla="*/ 2811 w 6306"/>
              <a:gd name="connsiteY1" fmla="*/ 442 h 573"/>
              <a:gd name="connsiteX2" fmla="*/ 2948 w 6306"/>
              <a:gd name="connsiteY2" fmla="*/ 469 h 573"/>
              <a:gd name="connsiteX3" fmla="*/ 3087 w 6306"/>
              <a:gd name="connsiteY3" fmla="*/ 501 h 573"/>
              <a:gd name="connsiteX4" fmla="*/ 3230 w 6306"/>
              <a:gd name="connsiteY4" fmla="*/ 535 h 573"/>
              <a:gd name="connsiteX5" fmla="*/ 3372 w 6306"/>
              <a:gd name="connsiteY5" fmla="*/ 573 h 573"/>
              <a:gd name="connsiteX6" fmla="*/ 3372 w 6306"/>
              <a:gd name="connsiteY6" fmla="*/ 573 h 573"/>
              <a:gd name="connsiteX7" fmla="*/ 3480 w 6306"/>
              <a:gd name="connsiteY7" fmla="*/ 531 h 573"/>
              <a:gd name="connsiteX8" fmla="*/ 3585 w 6306"/>
              <a:gd name="connsiteY8" fmla="*/ 493 h 573"/>
              <a:gd name="connsiteX9" fmla="*/ 3690 w 6306"/>
              <a:gd name="connsiteY9" fmla="*/ 459 h 573"/>
              <a:gd name="connsiteX10" fmla="*/ 3794 w 6306"/>
              <a:gd name="connsiteY10" fmla="*/ 426 h 573"/>
              <a:gd name="connsiteX11" fmla="*/ 3896 w 6306"/>
              <a:gd name="connsiteY11" fmla="*/ 396 h 573"/>
              <a:gd name="connsiteX12" fmla="*/ 3996 w 6306"/>
              <a:gd name="connsiteY12" fmla="*/ 369 h 573"/>
              <a:gd name="connsiteX13" fmla="*/ 4094 w 6306"/>
              <a:gd name="connsiteY13" fmla="*/ 343 h 573"/>
              <a:gd name="connsiteX14" fmla="*/ 4191 w 6306"/>
              <a:gd name="connsiteY14" fmla="*/ 321 h 573"/>
              <a:gd name="connsiteX15" fmla="*/ 4287 w 6306"/>
              <a:gd name="connsiteY15" fmla="*/ 301 h 573"/>
              <a:gd name="connsiteX16" fmla="*/ 4380 w 6306"/>
              <a:gd name="connsiteY16" fmla="*/ 282 h 573"/>
              <a:gd name="connsiteX17" fmla="*/ 4472 w 6306"/>
              <a:gd name="connsiteY17" fmla="*/ 267 h 573"/>
              <a:gd name="connsiteX18" fmla="*/ 4560 w 6306"/>
              <a:gd name="connsiteY18" fmla="*/ 252 h 573"/>
              <a:gd name="connsiteX19" fmla="*/ 4647 w 6306"/>
              <a:gd name="connsiteY19" fmla="*/ 240 h 573"/>
              <a:gd name="connsiteX20" fmla="*/ 4733 w 6306"/>
              <a:gd name="connsiteY20" fmla="*/ 229 h 573"/>
              <a:gd name="connsiteX21" fmla="*/ 4815 w 6306"/>
              <a:gd name="connsiteY21" fmla="*/ 220 h 573"/>
              <a:gd name="connsiteX22" fmla="*/ 4895 w 6306"/>
              <a:gd name="connsiteY22" fmla="*/ 211 h 573"/>
              <a:gd name="connsiteX23" fmla="*/ 4973 w 6306"/>
              <a:gd name="connsiteY23" fmla="*/ 205 h 573"/>
              <a:gd name="connsiteX24" fmla="*/ 5046 w 6306"/>
              <a:gd name="connsiteY24" fmla="*/ 201 h 573"/>
              <a:gd name="connsiteX25" fmla="*/ 5118 w 6306"/>
              <a:gd name="connsiteY25" fmla="*/ 198 h 573"/>
              <a:gd name="connsiteX26" fmla="*/ 5187 w 6306"/>
              <a:gd name="connsiteY26" fmla="*/ 195 h 573"/>
              <a:gd name="connsiteX27" fmla="*/ 5318 w 6306"/>
              <a:gd name="connsiteY27" fmla="*/ 192 h 573"/>
              <a:gd name="connsiteX28" fmla="*/ 5433 w 6306"/>
              <a:gd name="connsiteY28" fmla="*/ 193 h 573"/>
              <a:gd name="connsiteX29" fmla="*/ 5537 w 6306"/>
              <a:gd name="connsiteY29" fmla="*/ 198 h 573"/>
              <a:gd name="connsiteX30" fmla="*/ 5627 w 6306"/>
              <a:gd name="connsiteY30" fmla="*/ 202 h 573"/>
              <a:gd name="connsiteX31" fmla="*/ 5702 w 6306"/>
              <a:gd name="connsiteY31" fmla="*/ 208 h 573"/>
              <a:gd name="connsiteX32" fmla="*/ 6302 w 6306"/>
              <a:gd name="connsiteY32" fmla="*/ 214 h 573"/>
              <a:gd name="connsiteX33" fmla="*/ 6306 w 6306"/>
              <a:gd name="connsiteY33" fmla="*/ 0 h 573"/>
              <a:gd name="connsiteX34" fmla="*/ 0 w 6306"/>
              <a:gd name="connsiteY34" fmla="*/ 10 h 573"/>
              <a:gd name="connsiteX35" fmla="*/ 0 w 6306"/>
              <a:gd name="connsiteY35" fmla="*/ 220 h 573"/>
              <a:gd name="connsiteX36" fmla="*/ 0 w 6306"/>
              <a:gd name="connsiteY36" fmla="*/ 220 h 573"/>
              <a:gd name="connsiteX37" fmla="*/ 149 w 6306"/>
              <a:gd name="connsiteY37" fmla="*/ 216 h 573"/>
              <a:gd name="connsiteX38" fmla="*/ 251 w 6306"/>
              <a:gd name="connsiteY38" fmla="*/ 214 h 573"/>
              <a:gd name="connsiteX39" fmla="*/ 371 w 6306"/>
              <a:gd name="connsiteY39" fmla="*/ 214 h 573"/>
              <a:gd name="connsiteX40" fmla="*/ 509 w 6306"/>
              <a:gd name="connsiteY40" fmla="*/ 214 h 573"/>
              <a:gd name="connsiteX41" fmla="*/ 660 w 6306"/>
              <a:gd name="connsiteY41" fmla="*/ 217 h 573"/>
              <a:gd name="connsiteX42" fmla="*/ 827 w 6306"/>
              <a:gd name="connsiteY42" fmla="*/ 222 h 573"/>
              <a:gd name="connsiteX43" fmla="*/ 1007 w 6306"/>
              <a:gd name="connsiteY43" fmla="*/ 229 h 573"/>
              <a:gd name="connsiteX44" fmla="*/ 1200 w 6306"/>
              <a:gd name="connsiteY44" fmla="*/ 240 h 573"/>
              <a:gd name="connsiteX45" fmla="*/ 1404 w 6306"/>
              <a:gd name="connsiteY45" fmla="*/ 255 h 573"/>
              <a:gd name="connsiteX46" fmla="*/ 1619 w 6306"/>
              <a:gd name="connsiteY46" fmla="*/ 273 h 573"/>
              <a:gd name="connsiteX47" fmla="*/ 1730 w 6306"/>
              <a:gd name="connsiteY47" fmla="*/ 283 h 573"/>
              <a:gd name="connsiteX48" fmla="*/ 1842 w 6306"/>
              <a:gd name="connsiteY48" fmla="*/ 295 h 573"/>
              <a:gd name="connsiteX49" fmla="*/ 1958 w 6306"/>
              <a:gd name="connsiteY49" fmla="*/ 309 h 573"/>
              <a:gd name="connsiteX50" fmla="*/ 2075 w 6306"/>
              <a:gd name="connsiteY50" fmla="*/ 324 h 573"/>
              <a:gd name="connsiteX51" fmla="*/ 2193 w 6306"/>
              <a:gd name="connsiteY51" fmla="*/ 340 h 573"/>
              <a:gd name="connsiteX52" fmla="*/ 2315 w 6306"/>
              <a:gd name="connsiteY52" fmla="*/ 357 h 573"/>
              <a:gd name="connsiteX53" fmla="*/ 2436 w 6306"/>
              <a:gd name="connsiteY53" fmla="*/ 376 h 573"/>
              <a:gd name="connsiteX54" fmla="*/ 2561 w 6306"/>
              <a:gd name="connsiteY54" fmla="*/ 397 h 573"/>
              <a:gd name="connsiteX55" fmla="*/ 2685 w 6306"/>
              <a:gd name="connsiteY55" fmla="*/ 418 h 573"/>
              <a:gd name="connsiteX56" fmla="*/ 2811 w 6306"/>
              <a:gd name="connsiteY56" fmla="*/ 442 h 573"/>
              <a:gd name="connsiteX57" fmla="*/ 2811 w 6306"/>
              <a:gd name="connsiteY57" fmla="*/ 442 h 573"/>
              <a:gd name="connsiteX0" fmla="*/ 2811 w 6306"/>
              <a:gd name="connsiteY0" fmla="*/ 442 h 573"/>
              <a:gd name="connsiteX1" fmla="*/ 2811 w 6306"/>
              <a:gd name="connsiteY1" fmla="*/ 442 h 573"/>
              <a:gd name="connsiteX2" fmla="*/ 2948 w 6306"/>
              <a:gd name="connsiteY2" fmla="*/ 469 h 573"/>
              <a:gd name="connsiteX3" fmla="*/ 3087 w 6306"/>
              <a:gd name="connsiteY3" fmla="*/ 501 h 573"/>
              <a:gd name="connsiteX4" fmla="*/ 3230 w 6306"/>
              <a:gd name="connsiteY4" fmla="*/ 535 h 573"/>
              <a:gd name="connsiteX5" fmla="*/ 3372 w 6306"/>
              <a:gd name="connsiteY5" fmla="*/ 573 h 573"/>
              <a:gd name="connsiteX6" fmla="*/ 3372 w 6306"/>
              <a:gd name="connsiteY6" fmla="*/ 573 h 573"/>
              <a:gd name="connsiteX7" fmla="*/ 3480 w 6306"/>
              <a:gd name="connsiteY7" fmla="*/ 531 h 573"/>
              <a:gd name="connsiteX8" fmla="*/ 3585 w 6306"/>
              <a:gd name="connsiteY8" fmla="*/ 493 h 573"/>
              <a:gd name="connsiteX9" fmla="*/ 3690 w 6306"/>
              <a:gd name="connsiteY9" fmla="*/ 459 h 573"/>
              <a:gd name="connsiteX10" fmla="*/ 3794 w 6306"/>
              <a:gd name="connsiteY10" fmla="*/ 426 h 573"/>
              <a:gd name="connsiteX11" fmla="*/ 3896 w 6306"/>
              <a:gd name="connsiteY11" fmla="*/ 396 h 573"/>
              <a:gd name="connsiteX12" fmla="*/ 3996 w 6306"/>
              <a:gd name="connsiteY12" fmla="*/ 369 h 573"/>
              <a:gd name="connsiteX13" fmla="*/ 4094 w 6306"/>
              <a:gd name="connsiteY13" fmla="*/ 343 h 573"/>
              <a:gd name="connsiteX14" fmla="*/ 4191 w 6306"/>
              <a:gd name="connsiteY14" fmla="*/ 321 h 573"/>
              <a:gd name="connsiteX15" fmla="*/ 4287 w 6306"/>
              <a:gd name="connsiteY15" fmla="*/ 301 h 573"/>
              <a:gd name="connsiteX16" fmla="*/ 4380 w 6306"/>
              <a:gd name="connsiteY16" fmla="*/ 282 h 573"/>
              <a:gd name="connsiteX17" fmla="*/ 4472 w 6306"/>
              <a:gd name="connsiteY17" fmla="*/ 267 h 573"/>
              <a:gd name="connsiteX18" fmla="*/ 4560 w 6306"/>
              <a:gd name="connsiteY18" fmla="*/ 252 h 573"/>
              <a:gd name="connsiteX19" fmla="*/ 4647 w 6306"/>
              <a:gd name="connsiteY19" fmla="*/ 240 h 573"/>
              <a:gd name="connsiteX20" fmla="*/ 4733 w 6306"/>
              <a:gd name="connsiteY20" fmla="*/ 229 h 573"/>
              <a:gd name="connsiteX21" fmla="*/ 4815 w 6306"/>
              <a:gd name="connsiteY21" fmla="*/ 220 h 573"/>
              <a:gd name="connsiteX22" fmla="*/ 4895 w 6306"/>
              <a:gd name="connsiteY22" fmla="*/ 211 h 573"/>
              <a:gd name="connsiteX23" fmla="*/ 4973 w 6306"/>
              <a:gd name="connsiteY23" fmla="*/ 205 h 573"/>
              <a:gd name="connsiteX24" fmla="*/ 5046 w 6306"/>
              <a:gd name="connsiteY24" fmla="*/ 201 h 573"/>
              <a:gd name="connsiteX25" fmla="*/ 5118 w 6306"/>
              <a:gd name="connsiteY25" fmla="*/ 198 h 573"/>
              <a:gd name="connsiteX26" fmla="*/ 5187 w 6306"/>
              <a:gd name="connsiteY26" fmla="*/ 195 h 573"/>
              <a:gd name="connsiteX27" fmla="*/ 5318 w 6306"/>
              <a:gd name="connsiteY27" fmla="*/ 192 h 573"/>
              <a:gd name="connsiteX28" fmla="*/ 5433 w 6306"/>
              <a:gd name="connsiteY28" fmla="*/ 193 h 573"/>
              <a:gd name="connsiteX29" fmla="*/ 5537 w 6306"/>
              <a:gd name="connsiteY29" fmla="*/ 198 h 573"/>
              <a:gd name="connsiteX30" fmla="*/ 5627 w 6306"/>
              <a:gd name="connsiteY30" fmla="*/ 202 h 573"/>
              <a:gd name="connsiteX31" fmla="*/ 6302 w 6306"/>
              <a:gd name="connsiteY31" fmla="*/ 214 h 573"/>
              <a:gd name="connsiteX32" fmla="*/ 6306 w 6306"/>
              <a:gd name="connsiteY32" fmla="*/ 0 h 573"/>
              <a:gd name="connsiteX33" fmla="*/ 0 w 6306"/>
              <a:gd name="connsiteY33" fmla="*/ 10 h 573"/>
              <a:gd name="connsiteX34" fmla="*/ 0 w 6306"/>
              <a:gd name="connsiteY34" fmla="*/ 220 h 573"/>
              <a:gd name="connsiteX35" fmla="*/ 0 w 6306"/>
              <a:gd name="connsiteY35" fmla="*/ 220 h 573"/>
              <a:gd name="connsiteX36" fmla="*/ 149 w 6306"/>
              <a:gd name="connsiteY36" fmla="*/ 216 h 573"/>
              <a:gd name="connsiteX37" fmla="*/ 251 w 6306"/>
              <a:gd name="connsiteY37" fmla="*/ 214 h 573"/>
              <a:gd name="connsiteX38" fmla="*/ 371 w 6306"/>
              <a:gd name="connsiteY38" fmla="*/ 214 h 573"/>
              <a:gd name="connsiteX39" fmla="*/ 509 w 6306"/>
              <a:gd name="connsiteY39" fmla="*/ 214 h 573"/>
              <a:gd name="connsiteX40" fmla="*/ 660 w 6306"/>
              <a:gd name="connsiteY40" fmla="*/ 217 h 573"/>
              <a:gd name="connsiteX41" fmla="*/ 827 w 6306"/>
              <a:gd name="connsiteY41" fmla="*/ 222 h 573"/>
              <a:gd name="connsiteX42" fmla="*/ 1007 w 6306"/>
              <a:gd name="connsiteY42" fmla="*/ 229 h 573"/>
              <a:gd name="connsiteX43" fmla="*/ 1200 w 6306"/>
              <a:gd name="connsiteY43" fmla="*/ 240 h 573"/>
              <a:gd name="connsiteX44" fmla="*/ 1404 w 6306"/>
              <a:gd name="connsiteY44" fmla="*/ 255 h 573"/>
              <a:gd name="connsiteX45" fmla="*/ 1619 w 6306"/>
              <a:gd name="connsiteY45" fmla="*/ 273 h 573"/>
              <a:gd name="connsiteX46" fmla="*/ 1730 w 6306"/>
              <a:gd name="connsiteY46" fmla="*/ 283 h 573"/>
              <a:gd name="connsiteX47" fmla="*/ 1842 w 6306"/>
              <a:gd name="connsiteY47" fmla="*/ 295 h 573"/>
              <a:gd name="connsiteX48" fmla="*/ 1958 w 6306"/>
              <a:gd name="connsiteY48" fmla="*/ 309 h 573"/>
              <a:gd name="connsiteX49" fmla="*/ 2075 w 6306"/>
              <a:gd name="connsiteY49" fmla="*/ 324 h 573"/>
              <a:gd name="connsiteX50" fmla="*/ 2193 w 6306"/>
              <a:gd name="connsiteY50" fmla="*/ 340 h 573"/>
              <a:gd name="connsiteX51" fmla="*/ 2315 w 6306"/>
              <a:gd name="connsiteY51" fmla="*/ 357 h 573"/>
              <a:gd name="connsiteX52" fmla="*/ 2436 w 6306"/>
              <a:gd name="connsiteY52" fmla="*/ 376 h 573"/>
              <a:gd name="connsiteX53" fmla="*/ 2561 w 6306"/>
              <a:gd name="connsiteY53" fmla="*/ 397 h 573"/>
              <a:gd name="connsiteX54" fmla="*/ 2685 w 6306"/>
              <a:gd name="connsiteY54" fmla="*/ 418 h 573"/>
              <a:gd name="connsiteX55" fmla="*/ 2811 w 6306"/>
              <a:gd name="connsiteY55" fmla="*/ 442 h 573"/>
              <a:gd name="connsiteX56" fmla="*/ 2811 w 6306"/>
              <a:gd name="connsiteY56" fmla="*/ 442 h 573"/>
              <a:gd name="connsiteX0" fmla="*/ 2811 w 6306"/>
              <a:gd name="connsiteY0" fmla="*/ 442 h 573"/>
              <a:gd name="connsiteX1" fmla="*/ 2811 w 6306"/>
              <a:gd name="connsiteY1" fmla="*/ 442 h 573"/>
              <a:gd name="connsiteX2" fmla="*/ 2948 w 6306"/>
              <a:gd name="connsiteY2" fmla="*/ 469 h 573"/>
              <a:gd name="connsiteX3" fmla="*/ 3087 w 6306"/>
              <a:gd name="connsiteY3" fmla="*/ 501 h 573"/>
              <a:gd name="connsiteX4" fmla="*/ 3230 w 6306"/>
              <a:gd name="connsiteY4" fmla="*/ 535 h 573"/>
              <a:gd name="connsiteX5" fmla="*/ 3372 w 6306"/>
              <a:gd name="connsiteY5" fmla="*/ 573 h 573"/>
              <a:gd name="connsiteX6" fmla="*/ 3372 w 6306"/>
              <a:gd name="connsiteY6" fmla="*/ 573 h 573"/>
              <a:gd name="connsiteX7" fmla="*/ 3480 w 6306"/>
              <a:gd name="connsiteY7" fmla="*/ 531 h 573"/>
              <a:gd name="connsiteX8" fmla="*/ 3585 w 6306"/>
              <a:gd name="connsiteY8" fmla="*/ 493 h 573"/>
              <a:gd name="connsiteX9" fmla="*/ 3690 w 6306"/>
              <a:gd name="connsiteY9" fmla="*/ 459 h 573"/>
              <a:gd name="connsiteX10" fmla="*/ 3794 w 6306"/>
              <a:gd name="connsiteY10" fmla="*/ 426 h 573"/>
              <a:gd name="connsiteX11" fmla="*/ 3896 w 6306"/>
              <a:gd name="connsiteY11" fmla="*/ 396 h 573"/>
              <a:gd name="connsiteX12" fmla="*/ 3996 w 6306"/>
              <a:gd name="connsiteY12" fmla="*/ 369 h 573"/>
              <a:gd name="connsiteX13" fmla="*/ 4094 w 6306"/>
              <a:gd name="connsiteY13" fmla="*/ 343 h 573"/>
              <a:gd name="connsiteX14" fmla="*/ 4191 w 6306"/>
              <a:gd name="connsiteY14" fmla="*/ 321 h 573"/>
              <a:gd name="connsiteX15" fmla="*/ 4287 w 6306"/>
              <a:gd name="connsiteY15" fmla="*/ 301 h 573"/>
              <a:gd name="connsiteX16" fmla="*/ 4380 w 6306"/>
              <a:gd name="connsiteY16" fmla="*/ 282 h 573"/>
              <a:gd name="connsiteX17" fmla="*/ 4472 w 6306"/>
              <a:gd name="connsiteY17" fmla="*/ 267 h 573"/>
              <a:gd name="connsiteX18" fmla="*/ 4560 w 6306"/>
              <a:gd name="connsiteY18" fmla="*/ 252 h 573"/>
              <a:gd name="connsiteX19" fmla="*/ 4647 w 6306"/>
              <a:gd name="connsiteY19" fmla="*/ 240 h 573"/>
              <a:gd name="connsiteX20" fmla="*/ 4733 w 6306"/>
              <a:gd name="connsiteY20" fmla="*/ 229 h 573"/>
              <a:gd name="connsiteX21" fmla="*/ 4815 w 6306"/>
              <a:gd name="connsiteY21" fmla="*/ 220 h 573"/>
              <a:gd name="connsiteX22" fmla="*/ 4895 w 6306"/>
              <a:gd name="connsiteY22" fmla="*/ 211 h 573"/>
              <a:gd name="connsiteX23" fmla="*/ 4973 w 6306"/>
              <a:gd name="connsiteY23" fmla="*/ 205 h 573"/>
              <a:gd name="connsiteX24" fmla="*/ 5046 w 6306"/>
              <a:gd name="connsiteY24" fmla="*/ 201 h 573"/>
              <a:gd name="connsiteX25" fmla="*/ 5118 w 6306"/>
              <a:gd name="connsiteY25" fmla="*/ 198 h 573"/>
              <a:gd name="connsiteX26" fmla="*/ 5187 w 6306"/>
              <a:gd name="connsiteY26" fmla="*/ 195 h 573"/>
              <a:gd name="connsiteX27" fmla="*/ 5318 w 6306"/>
              <a:gd name="connsiteY27" fmla="*/ 192 h 573"/>
              <a:gd name="connsiteX28" fmla="*/ 5433 w 6306"/>
              <a:gd name="connsiteY28" fmla="*/ 193 h 573"/>
              <a:gd name="connsiteX29" fmla="*/ 5537 w 6306"/>
              <a:gd name="connsiteY29" fmla="*/ 198 h 573"/>
              <a:gd name="connsiteX30" fmla="*/ 6302 w 6306"/>
              <a:gd name="connsiteY30" fmla="*/ 214 h 573"/>
              <a:gd name="connsiteX31" fmla="*/ 6306 w 6306"/>
              <a:gd name="connsiteY31" fmla="*/ 0 h 573"/>
              <a:gd name="connsiteX32" fmla="*/ 0 w 6306"/>
              <a:gd name="connsiteY32" fmla="*/ 10 h 573"/>
              <a:gd name="connsiteX33" fmla="*/ 0 w 6306"/>
              <a:gd name="connsiteY33" fmla="*/ 220 h 573"/>
              <a:gd name="connsiteX34" fmla="*/ 0 w 6306"/>
              <a:gd name="connsiteY34" fmla="*/ 220 h 573"/>
              <a:gd name="connsiteX35" fmla="*/ 149 w 6306"/>
              <a:gd name="connsiteY35" fmla="*/ 216 h 573"/>
              <a:gd name="connsiteX36" fmla="*/ 251 w 6306"/>
              <a:gd name="connsiteY36" fmla="*/ 214 h 573"/>
              <a:gd name="connsiteX37" fmla="*/ 371 w 6306"/>
              <a:gd name="connsiteY37" fmla="*/ 214 h 573"/>
              <a:gd name="connsiteX38" fmla="*/ 509 w 6306"/>
              <a:gd name="connsiteY38" fmla="*/ 214 h 573"/>
              <a:gd name="connsiteX39" fmla="*/ 660 w 6306"/>
              <a:gd name="connsiteY39" fmla="*/ 217 h 573"/>
              <a:gd name="connsiteX40" fmla="*/ 827 w 6306"/>
              <a:gd name="connsiteY40" fmla="*/ 222 h 573"/>
              <a:gd name="connsiteX41" fmla="*/ 1007 w 6306"/>
              <a:gd name="connsiteY41" fmla="*/ 229 h 573"/>
              <a:gd name="connsiteX42" fmla="*/ 1200 w 6306"/>
              <a:gd name="connsiteY42" fmla="*/ 240 h 573"/>
              <a:gd name="connsiteX43" fmla="*/ 1404 w 6306"/>
              <a:gd name="connsiteY43" fmla="*/ 255 h 573"/>
              <a:gd name="connsiteX44" fmla="*/ 1619 w 6306"/>
              <a:gd name="connsiteY44" fmla="*/ 273 h 573"/>
              <a:gd name="connsiteX45" fmla="*/ 1730 w 6306"/>
              <a:gd name="connsiteY45" fmla="*/ 283 h 573"/>
              <a:gd name="connsiteX46" fmla="*/ 1842 w 6306"/>
              <a:gd name="connsiteY46" fmla="*/ 295 h 573"/>
              <a:gd name="connsiteX47" fmla="*/ 1958 w 6306"/>
              <a:gd name="connsiteY47" fmla="*/ 309 h 573"/>
              <a:gd name="connsiteX48" fmla="*/ 2075 w 6306"/>
              <a:gd name="connsiteY48" fmla="*/ 324 h 573"/>
              <a:gd name="connsiteX49" fmla="*/ 2193 w 6306"/>
              <a:gd name="connsiteY49" fmla="*/ 340 h 573"/>
              <a:gd name="connsiteX50" fmla="*/ 2315 w 6306"/>
              <a:gd name="connsiteY50" fmla="*/ 357 h 573"/>
              <a:gd name="connsiteX51" fmla="*/ 2436 w 6306"/>
              <a:gd name="connsiteY51" fmla="*/ 376 h 573"/>
              <a:gd name="connsiteX52" fmla="*/ 2561 w 6306"/>
              <a:gd name="connsiteY52" fmla="*/ 397 h 573"/>
              <a:gd name="connsiteX53" fmla="*/ 2685 w 6306"/>
              <a:gd name="connsiteY53" fmla="*/ 418 h 573"/>
              <a:gd name="connsiteX54" fmla="*/ 2811 w 6306"/>
              <a:gd name="connsiteY54" fmla="*/ 442 h 573"/>
              <a:gd name="connsiteX55" fmla="*/ 2811 w 6306"/>
              <a:gd name="connsiteY55" fmla="*/ 442 h 573"/>
              <a:gd name="connsiteX0" fmla="*/ 2811 w 6306"/>
              <a:gd name="connsiteY0" fmla="*/ 442 h 573"/>
              <a:gd name="connsiteX1" fmla="*/ 2811 w 6306"/>
              <a:gd name="connsiteY1" fmla="*/ 442 h 573"/>
              <a:gd name="connsiteX2" fmla="*/ 2948 w 6306"/>
              <a:gd name="connsiteY2" fmla="*/ 469 h 573"/>
              <a:gd name="connsiteX3" fmla="*/ 3087 w 6306"/>
              <a:gd name="connsiteY3" fmla="*/ 501 h 573"/>
              <a:gd name="connsiteX4" fmla="*/ 3230 w 6306"/>
              <a:gd name="connsiteY4" fmla="*/ 535 h 573"/>
              <a:gd name="connsiteX5" fmla="*/ 3372 w 6306"/>
              <a:gd name="connsiteY5" fmla="*/ 573 h 573"/>
              <a:gd name="connsiteX6" fmla="*/ 3372 w 6306"/>
              <a:gd name="connsiteY6" fmla="*/ 573 h 573"/>
              <a:gd name="connsiteX7" fmla="*/ 3480 w 6306"/>
              <a:gd name="connsiteY7" fmla="*/ 531 h 573"/>
              <a:gd name="connsiteX8" fmla="*/ 3585 w 6306"/>
              <a:gd name="connsiteY8" fmla="*/ 493 h 573"/>
              <a:gd name="connsiteX9" fmla="*/ 3690 w 6306"/>
              <a:gd name="connsiteY9" fmla="*/ 459 h 573"/>
              <a:gd name="connsiteX10" fmla="*/ 3794 w 6306"/>
              <a:gd name="connsiteY10" fmla="*/ 426 h 573"/>
              <a:gd name="connsiteX11" fmla="*/ 3896 w 6306"/>
              <a:gd name="connsiteY11" fmla="*/ 396 h 573"/>
              <a:gd name="connsiteX12" fmla="*/ 3996 w 6306"/>
              <a:gd name="connsiteY12" fmla="*/ 369 h 573"/>
              <a:gd name="connsiteX13" fmla="*/ 4094 w 6306"/>
              <a:gd name="connsiteY13" fmla="*/ 343 h 573"/>
              <a:gd name="connsiteX14" fmla="*/ 4191 w 6306"/>
              <a:gd name="connsiteY14" fmla="*/ 321 h 573"/>
              <a:gd name="connsiteX15" fmla="*/ 4287 w 6306"/>
              <a:gd name="connsiteY15" fmla="*/ 301 h 573"/>
              <a:gd name="connsiteX16" fmla="*/ 4380 w 6306"/>
              <a:gd name="connsiteY16" fmla="*/ 282 h 573"/>
              <a:gd name="connsiteX17" fmla="*/ 4472 w 6306"/>
              <a:gd name="connsiteY17" fmla="*/ 267 h 573"/>
              <a:gd name="connsiteX18" fmla="*/ 4560 w 6306"/>
              <a:gd name="connsiteY18" fmla="*/ 252 h 573"/>
              <a:gd name="connsiteX19" fmla="*/ 4647 w 6306"/>
              <a:gd name="connsiteY19" fmla="*/ 240 h 573"/>
              <a:gd name="connsiteX20" fmla="*/ 4733 w 6306"/>
              <a:gd name="connsiteY20" fmla="*/ 229 h 573"/>
              <a:gd name="connsiteX21" fmla="*/ 4815 w 6306"/>
              <a:gd name="connsiteY21" fmla="*/ 220 h 573"/>
              <a:gd name="connsiteX22" fmla="*/ 4895 w 6306"/>
              <a:gd name="connsiteY22" fmla="*/ 211 h 573"/>
              <a:gd name="connsiteX23" fmla="*/ 4973 w 6306"/>
              <a:gd name="connsiteY23" fmla="*/ 205 h 573"/>
              <a:gd name="connsiteX24" fmla="*/ 5046 w 6306"/>
              <a:gd name="connsiteY24" fmla="*/ 201 h 573"/>
              <a:gd name="connsiteX25" fmla="*/ 5118 w 6306"/>
              <a:gd name="connsiteY25" fmla="*/ 198 h 573"/>
              <a:gd name="connsiteX26" fmla="*/ 5187 w 6306"/>
              <a:gd name="connsiteY26" fmla="*/ 195 h 573"/>
              <a:gd name="connsiteX27" fmla="*/ 5318 w 6306"/>
              <a:gd name="connsiteY27" fmla="*/ 192 h 573"/>
              <a:gd name="connsiteX28" fmla="*/ 5433 w 6306"/>
              <a:gd name="connsiteY28" fmla="*/ 193 h 573"/>
              <a:gd name="connsiteX29" fmla="*/ 6302 w 6306"/>
              <a:gd name="connsiteY29" fmla="*/ 214 h 573"/>
              <a:gd name="connsiteX30" fmla="*/ 6306 w 6306"/>
              <a:gd name="connsiteY30" fmla="*/ 0 h 573"/>
              <a:gd name="connsiteX31" fmla="*/ 0 w 6306"/>
              <a:gd name="connsiteY31" fmla="*/ 10 h 573"/>
              <a:gd name="connsiteX32" fmla="*/ 0 w 6306"/>
              <a:gd name="connsiteY32" fmla="*/ 220 h 573"/>
              <a:gd name="connsiteX33" fmla="*/ 0 w 6306"/>
              <a:gd name="connsiteY33" fmla="*/ 220 h 573"/>
              <a:gd name="connsiteX34" fmla="*/ 149 w 6306"/>
              <a:gd name="connsiteY34" fmla="*/ 216 h 573"/>
              <a:gd name="connsiteX35" fmla="*/ 251 w 6306"/>
              <a:gd name="connsiteY35" fmla="*/ 214 h 573"/>
              <a:gd name="connsiteX36" fmla="*/ 371 w 6306"/>
              <a:gd name="connsiteY36" fmla="*/ 214 h 573"/>
              <a:gd name="connsiteX37" fmla="*/ 509 w 6306"/>
              <a:gd name="connsiteY37" fmla="*/ 214 h 573"/>
              <a:gd name="connsiteX38" fmla="*/ 660 w 6306"/>
              <a:gd name="connsiteY38" fmla="*/ 217 h 573"/>
              <a:gd name="connsiteX39" fmla="*/ 827 w 6306"/>
              <a:gd name="connsiteY39" fmla="*/ 222 h 573"/>
              <a:gd name="connsiteX40" fmla="*/ 1007 w 6306"/>
              <a:gd name="connsiteY40" fmla="*/ 229 h 573"/>
              <a:gd name="connsiteX41" fmla="*/ 1200 w 6306"/>
              <a:gd name="connsiteY41" fmla="*/ 240 h 573"/>
              <a:gd name="connsiteX42" fmla="*/ 1404 w 6306"/>
              <a:gd name="connsiteY42" fmla="*/ 255 h 573"/>
              <a:gd name="connsiteX43" fmla="*/ 1619 w 6306"/>
              <a:gd name="connsiteY43" fmla="*/ 273 h 573"/>
              <a:gd name="connsiteX44" fmla="*/ 1730 w 6306"/>
              <a:gd name="connsiteY44" fmla="*/ 283 h 573"/>
              <a:gd name="connsiteX45" fmla="*/ 1842 w 6306"/>
              <a:gd name="connsiteY45" fmla="*/ 295 h 573"/>
              <a:gd name="connsiteX46" fmla="*/ 1958 w 6306"/>
              <a:gd name="connsiteY46" fmla="*/ 309 h 573"/>
              <a:gd name="connsiteX47" fmla="*/ 2075 w 6306"/>
              <a:gd name="connsiteY47" fmla="*/ 324 h 573"/>
              <a:gd name="connsiteX48" fmla="*/ 2193 w 6306"/>
              <a:gd name="connsiteY48" fmla="*/ 340 h 573"/>
              <a:gd name="connsiteX49" fmla="*/ 2315 w 6306"/>
              <a:gd name="connsiteY49" fmla="*/ 357 h 573"/>
              <a:gd name="connsiteX50" fmla="*/ 2436 w 6306"/>
              <a:gd name="connsiteY50" fmla="*/ 376 h 573"/>
              <a:gd name="connsiteX51" fmla="*/ 2561 w 6306"/>
              <a:gd name="connsiteY51" fmla="*/ 397 h 573"/>
              <a:gd name="connsiteX52" fmla="*/ 2685 w 6306"/>
              <a:gd name="connsiteY52" fmla="*/ 418 h 573"/>
              <a:gd name="connsiteX53" fmla="*/ 2811 w 6306"/>
              <a:gd name="connsiteY53" fmla="*/ 442 h 573"/>
              <a:gd name="connsiteX54" fmla="*/ 2811 w 6306"/>
              <a:gd name="connsiteY54" fmla="*/ 442 h 573"/>
              <a:gd name="connsiteX0" fmla="*/ 2811 w 6306"/>
              <a:gd name="connsiteY0" fmla="*/ 442 h 573"/>
              <a:gd name="connsiteX1" fmla="*/ 2811 w 6306"/>
              <a:gd name="connsiteY1" fmla="*/ 442 h 573"/>
              <a:gd name="connsiteX2" fmla="*/ 2948 w 6306"/>
              <a:gd name="connsiteY2" fmla="*/ 469 h 573"/>
              <a:gd name="connsiteX3" fmla="*/ 3087 w 6306"/>
              <a:gd name="connsiteY3" fmla="*/ 501 h 573"/>
              <a:gd name="connsiteX4" fmla="*/ 3230 w 6306"/>
              <a:gd name="connsiteY4" fmla="*/ 535 h 573"/>
              <a:gd name="connsiteX5" fmla="*/ 3372 w 6306"/>
              <a:gd name="connsiteY5" fmla="*/ 573 h 573"/>
              <a:gd name="connsiteX6" fmla="*/ 3372 w 6306"/>
              <a:gd name="connsiteY6" fmla="*/ 573 h 573"/>
              <a:gd name="connsiteX7" fmla="*/ 3480 w 6306"/>
              <a:gd name="connsiteY7" fmla="*/ 531 h 573"/>
              <a:gd name="connsiteX8" fmla="*/ 3585 w 6306"/>
              <a:gd name="connsiteY8" fmla="*/ 493 h 573"/>
              <a:gd name="connsiteX9" fmla="*/ 3690 w 6306"/>
              <a:gd name="connsiteY9" fmla="*/ 459 h 573"/>
              <a:gd name="connsiteX10" fmla="*/ 3794 w 6306"/>
              <a:gd name="connsiteY10" fmla="*/ 426 h 573"/>
              <a:gd name="connsiteX11" fmla="*/ 3896 w 6306"/>
              <a:gd name="connsiteY11" fmla="*/ 396 h 573"/>
              <a:gd name="connsiteX12" fmla="*/ 3996 w 6306"/>
              <a:gd name="connsiteY12" fmla="*/ 369 h 573"/>
              <a:gd name="connsiteX13" fmla="*/ 4094 w 6306"/>
              <a:gd name="connsiteY13" fmla="*/ 343 h 573"/>
              <a:gd name="connsiteX14" fmla="*/ 4191 w 6306"/>
              <a:gd name="connsiteY14" fmla="*/ 321 h 573"/>
              <a:gd name="connsiteX15" fmla="*/ 4287 w 6306"/>
              <a:gd name="connsiteY15" fmla="*/ 301 h 573"/>
              <a:gd name="connsiteX16" fmla="*/ 4380 w 6306"/>
              <a:gd name="connsiteY16" fmla="*/ 282 h 573"/>
              <a:gd name="connsiteX17" fmla="*/ 4472 w 6306"/>
              <a:gd name="connsiteY17" fmla="*/ 267 h 573"/>
              <a:gd name="connsiteX18" fmla="*/ 4560 w 6306"/>
              <a:gd name="connsiteY18" fmla="*/ 252 h 573"/>
              <a:gd name="connsiteX19" fmla="*/ 4647 w 6306"/>
              <a:gd name="connsiteY19" fmla="*/ 240 h 573"/>
              <a:gd name="connsiteX20" fmla="*/ 4733 w 6306"/>
              <a:gd name="connsiteY20" fmla="*/ 229 h 573"/>
              <a:gd name="connsiteX21" fmla="*/ 4815 w 6306"/>
              <a:gd name="connsiteY21" fmla="*/ 220 h 573"/>
              <a:gd name="connsiteX22" fmla="*/ 4895 w 6306"/>
              <a:gd name="connsiteY22" fmla="*/ 211 h 573"/>
              <a:gd name="connsiteX23" fmla="*/ 4973 w 6306"/>
              <a:gd name="connsiteY23" fmla="*/ 205 h 573"/>
              <a:gd name="connsiteX24" fmla="*/ 5046 w 6306"/>
              <a:gd name="connsiteY24" fmla="*/ 201 h 573"/>
              <a:gd name="connsiteX25" fmla="*/ 5118 w 6306"/>
              <a:gd name="connsiteY25" fmla="*/ 198 h 573"/>
              <a:gd name="connsiteX26" fmla="*/ 5187 w 6306"/>
              <a:gd name="connsiteY26" fmla="*/ 195 h 573"/>
              <a:gd name="connsiteX27" fmla="*/ 5318 w 6306"/>
              <a:gd name="connsiteY27" fmla="*/ 192 h 573"/>
              <a:gd name="connsiteX28" fmla="*/ 6302 w 6306"/>
              <a:gd name="connsiteY28" fmla="*/ 214 h 573"/>
              <a:gd name="connsiteX29" fmla="*/ 6306 w 6306"/>
              <a:gd name="connsiteY29" fmla="*/ 0 h 573"/>
              <a:gd name="connsiteX30" fmla="*/ 0 w 6306"/>
              <a:gd name="connsiteY30" fmla="*/ 10 h 573"/>
              <a:gd name="connsiteX31" fmla="*/ 0 w 6306"/>
              <a:gd name="connsiteY31" fmla="*/ 220 h 573"/>
              <a:gd name="connsiteX32" fmla="*/ 0 w 6306"/>
              <a:gd name="connsiteY32" fmla="*/ 220 h 573"/>
              <a:gd name="connsiteX33" fmla="*/ 149 w 6306"/>
              <a:gd name="connsiteY33" fmla="*/ 216 h 573"/>
              <a:gd name="connsiteX34" fmla="*/ 251 w 6306"/>
              <a:gd name="connsiteY34" fmla="*/ 214 h 573"/>
              <a:gd name="connsiteX35" fmla="*/ 371 w 6306"/>
              <a:gd name="connsiteY35" fmla="*/ 214 h 573"/>
              <a:gd name="connsiteX36" fmla="*/ 509 w 6306"/>
              <a:gd name="connsiteY36" fmla="*/ 214 h 573"/>
              <a:gd name="connsiteX37" fmla="*/ 660 w 6306"/>
              <a:gd name="connsiteY37" fmla="*/ 217 h 573"/>
              <a:gd name="connsiteX38" fmla="*/ 827 w 6306"/>
              <a:gd name="connsiteY38" fmla="*/ 222 h 573"/>
              <a:gd name="connsiteX39" fmla="*/ 1007 w 6306"/>
              <a:gd name="connsiteY39" fmla="*/ 229 h 573"/>
              <a:gd name="connsiteX40" fmla="*/ 1200 w 6306"/>
              <a:gd name="connsiteY40" fmla="*/ 240 h 573"/>
              <a:gd name="connsiteX41" fmla="*/ 1404 w 6306"/>
              <a:gd name="connsiteY41" fmla="*/ 255 h 573"/>
              <a:gd name="connsiteX42" fmla="*/ 1619 w 6306"/>
              <a:gd name="connsiteY42" fmla="*/ 273 h 573"/>
              <a:gd name="connsiteX43" fmla="*/ 1730 w 6306"/>
              <a:gd name="connsiteY43" fmla="*/ 283 h 573"/>
              <a:gd name="connsiteX44" fmla="*/ 1842 w 6306"/>
              <a:gd name="connsiteY44" fmla="*/ 295 h 573"/>
              <a:gd name="connsiteX45" fmla="*/ 1958 w 6306"/>
              <a:gd name="connsiteY45" fmla="*/ 309 h 573"/>
              <a:gd name="connsiteX46" fmla="*/ 2075 w 6306"/>
              <a:gd name="connsiteY46" fmla="*/ 324 h 573"/>
              <a:gd name="connsiteX47" fmla="*/ 2193 w 6306"/>
              <a:gd name="connsiteY47" fmla="*/ 340 h 573"/>
              <a:gd name="connsiteX48" fmla="*/ 2315 w 6306"/>
              <a:gd name="connsiteY48" fmla="*/ 357 h 573"/>
              <a:gd name="connsiteX49" fmla="*/ 2436 w 6306"/>
              <a:gd name="connsiteY49" fmla="*/ 376 h 573"/>
              <a:gd name="connsiteX50" fmla="*/ 2561 w 6306"/>
              <a:gd name="connsiteY50" fmla="*/ 397 h 573"/>
              <a:gd name="connsiteX51" fmla="*/ 2685 w 6306"/>
              <a:gd name="connsiteY51" fmla="*/ 418 h 573"/>
              <a:gd name="connsiteX52" fmla="*/ 2811 w 6306"/>
              <a:gd name="connsiteY52" fmla="*/ 442 h 573"/>
              <a:gd name="connsiteX53" fmla="*/ 2811 w 6306"/>
              <a:gd name="connsiteY53" fmla="*/ 442 h 573"/>
              <a:gd name="connsiteX0" fmla="*/ 2811 w 6306"/>
              <a:gd name="connsiteY0" fmla="*/ 442 h 573"/>
              <a:gd name="connsiteX1" fmla="*/ 2811 w 6306"/>
              <a:gd name="connsiteY1" fmla="*/ 442 h 573"/>
              <a:gd name="connsiteX2" fmla="*/ 2948 w 6306"/>
              <a:gd name="connsiteY2" fmla="*/ 469 h 573"/>
              <a:gd name="connsiteX3" fmla="*/ 3087 w 6306"/>
              <a:gd name="connsiteY3" fmla="*/ 501 h 573"/>
              <a:gd name="connsiteX4" fmla="*/ 3230 w 6306"/>
              <a:gd name="connsiteY4" fmla="*/ 535 h 573"/>
              <a:gd name="connsiteX5" fmla="*/ 3372 w 6306"/>
              <a:gd name="connsiteY5" fmla="*/ 573 h 573"/>
              <a:gd name="connsiteX6" fmla="*/ 3372 w 6306"/>
              <a:gd name="connsiteY6" fmla="*/ 573 h 573"/>
              <a:gd name="connsiteX7" fmla="*/ 3480 w 6306"/>
              <a:gd name="connsiteY7" fmla="*/ 531 h 573"/>
              <a:gd name="connsiteX8" fmla="*/ 3585 w 6306"/>
              <a:gd name="connsiteY8" fmla="*/ 493 h 573"/>
              <a:gd name="connsiteX9" fmla="*/ 3690 w 6306"/>
              <a:gd name="connsiteY9" fmla="*/ 459 h 573"/>
              <a:gd name="connsiteX10" fmla="*/ 3794 w 6306"/>
              <a:gd name="connsiteY10" fmla="*/ 426 h 573"/>
              <a:gd name="connsiteX11" fmla="*/ 3896 w 6306"/>
              <a:gd name="connsiteY11" fmla="*/ 396 h 573"/>
              <a:gd name="connsiteX12" fmla="*/ 3996 w 6306"/>
              <a:gd name="connsiteY12" fmla="*/ 369 h 573"/>
              <a:gd name="connsiteX13" fmla="*/ 4094 w 6306"/>
              <a:gd name="connsiteY13" fmla="*/ 343 h 573"/>
              <a:gd name="connsiteX14" fmla="*/ 4191 w 6306"/>
              <a:gd name="connsiteY14" fmla="*/ 321 h 573"/>
              <a:gd name="connsiteX15" fmla="*/ 4287 w 6306"/>
              <a:gd name="connsiteY15" fmla="*/ 301 h 573"/>
              <a:gd name="connsiteX16" fmla="*/ 4380 w 6306"/>
              <a:gd name="connsiteY16" fmla="*/ 282 h 573"/>
              <a:gd name="connsiteX17" fmla="*/ 4472 w 6306"/>
              <a:gd name="connsiteY17" fmla="*/ 267 h 573"/>
              <a:gd name="connsiteX18" fmla="*/ 4560 w 6306"/>
              <a:gd name="connsiteY18" fmla="*/ 252 h 573"/>
              <a:gd name="connsiteX19" fmla="*/ 4647 w 6306"/>
              <a:gd name="connsiteY19" fmla="*/ 240 h 573"/>
              <a:gd name="connsiteX20" fmla="*/ 4733 w 6306"/>
              <a:gd name="connsiteY20" fmla="*/ 229 h 573"/>
              <a:gd name="connsiteX21" fmla="*/ 4815 w 6306"/>
              <a:gd name="connsiteY21" fmla="*/ 220 h 573"/>
              <a:gd name="connsiteX22" fmla="*/ 4895 w 6306"/>
              <a:gd name="connsiteY22" fmla="*/ 211 h 573"/>
              <a:gd name="connsiteX23" fmla="*/ 4973 w 6306"/>
              <a:gd name="connsiteY23" fmla="*/ 205 h 573"/>
              <a:gd name="connsiteX24" fmla="*/ 5046 w 6306"/>
              <a:gd name="connsiteY24" fmla="*/ 201 h 573"/>
              <a:gd name="connsiteX25" fmla="*/ 5118 w 6306"/>
              <a:gd name="connsiteY25" fmla="*/ 198 h 573"/>
              <a:gd name="connsiteX26" fmla="*/ 5187 w 6306"/>
              <a:gd name="connsiteY26" fmla="*/ 195 h 573"/>
              <a:gd name="connsiteX27" fmla="*/ 5318 w 6306"/>
              <a:gd name="connsiteY27" fmla="*/ 192 h 573"/>
              <a:gd name="connsiteX28" fmla="*/ 6302 w 6306"/>
              <a:gd name="connsiteY28" fmla="*/ 214 h 573"/>
              <a:gd name="connsiteX29" fmla="*/ 6306 w 6306"/>
              <a:gd name="connsiteY29" fmla="*/ 0 h 573"/>
              <a:gd name="connsiteX30" fmla="*/ 0 w 6306"/>
              <a:gd name="connsiteY30" fmla="*/ 10 h 573"/>
              <a:gd name="connsiteX31" fmla="*/ 0 w 6306"/>
              <a:gd name="connsiteY31" fmla="*/ 220 h 573"/>
              <a:gd name="connsiteX32" fmla="*/ 0 w 6306"/>
              <a:gd name="connsiteY32" fmla="*/ 220 h 573"/>
              <a:gd name="connsiteX33" fmla="*/ 149 w 6306"/>
              <a:gd name="connsiteY33" fmla="*/ 216 h 573"/>
              <a:gd name="connsiteX34" fmla="*/ 251 w 6306"/>
              <a:gd name="connsiteY34" fmla="*/ 214 h 573"/>
              <a:gd name="connsiteX35" fmla="*/ 371 w 6306"/>
              <a:gd name="connsiteY35" fmla="*/ 214 h 573"/>
              <a:gd name="connsiteX36" fmla="*/ 509 w 6306"/>
              <a:gd name="connsiteY36" fmla="*/ 214 h 573"/>
              <a:gd name="connsiteX37" fmla="*/ 660 w 6306"/>
              <a:gd name="connsiteY37" fmla="*/ 217 h 573"/>
              <a:gd name="connsiteX38" fmla="*/ 827 w 6306"/>
              <a:gd name="connsiteY38" fmla="*/ 222 h 573"/>
              <a:gd name="connsiteX39" fmla="*/ 1007 w 6306"/>
              <a:gd name="connsiteY39" fmla="*/ 229 h 573"/>
              <a:gd name="connsiteX40" fmla="*/ 1200 w 6306"/>
              <a:gd name="connsiteY40" fmla="*/ 240 h 573"/>
              <a:gd name="connsiteX41" fmla="*/ 1404 w 6306"/>
              <a:gd name="connsiteY41" fmla="*/ 255 h 573"/>
              <a:gd name="connsiteX42" fmla="*/ 1619 w 6306"/>
              <a:gd name="connsiteY42" fmla="*/ 273 h 573"/>
              <a:gd name="connsiteX43" fmla="*/ 1730 w 6306"/>
              <a:gd name="connsiteY43" fmla="*/ 283 h 573"/>
              <a:gd name="connsiteX44" fmla="*/ 1842 w 6306"/>
              <a:gd name="connsiteY44" fmla="*/ 295 h 573"/>
              <a:gd name="connsiteX45" fmla="*/ 1958 w 6306"/>
              <a:gd name="connsiteY45" fmla="*/ 309 h 573"/>
              <a:gd name="connsiteX46" fmla="*/ 2075 w 6306"/>
              <a:gd name="connsiteY46" fmla="*/ 324 h 573"/>
              <a:gd name="connsiteX47" fmla="*/ 2193 w 6306"/>
              <a:gd name="connsiteY47" fmla="*/ 340 h 573"/>
              <a:gd name="connsiteX48" fmla="*/ 2315 w 6306"/>
              <a:gd name="connsiteY48" fmla="*/ 357 h 573"/>
              <a:gd name="connsiteX49" fmla="*/ 2436 w 6306"/>
              <a:gd name="connsiteY49" fmla="*/ 376 h 573"/>
              <a:gd name="connsiteX50" fmla="*/ 2561 w 6306"/>
              <a:gd name="connsiteY50" fmla="*/ 397 h 573"/>
              <a:gd name="connsiteX51" fmla="*/ 2685 w 6306"/>
              <a:gd name="connsiteY51" fmla="*/ 418 h 573"/>
              <a:gd name="connsiteX52" fmla="*/ 2811 w 6306"/>
              <a:gd name="connsiteY52" fmla="*/ 442 h 573"/>
              <a:gd name="connsiteX53" fmla="*/ 2811 w 6306"/>
              <a:gd name="connsiteY53" fmla="*/ 442 h 573"/>
              <a:gd name="connsiteX0" fmla="*/ 2811 w 6306"/>
              <a:gd name="connsiteY0" fmla="*/ 442 h 573"/>
              <a:gd name="connsiteX1" fmla="*/ 2811 w 6306"/>
              <a:gd name="connsiteY1" fmla="*/ 442 h 573"/>
              <a:gd name="connsiteX2" fmla="*/ 2948 w 6306"/>
              <a:gd name="connsiteY2" fmla="*/ 469 h 573"/>
              <a:gd name="connsiteX3" fmla="*/ 3087 w 6306"/>
              <a:gd name="connsiteY3" fmla="*/ 501 h 573"/>
              <a:gd name="connsiteX4" fmla="*/ 3230 w 6306"/>
              <a:gd name="connsiteY4" fmla="*/ 535 h 573"/>
              <a:gd name="connsiteX5" fmla="*/ 3372 w 6306"/>
              <a:gd name="connsiteY5" fmla="*/ 573 h 573"/>
              <a:gd name="connsiteX6" fmla="*/ 3372 w 6306"/>
              <a:gd name="connsiteY6" fmla="*/ 573 h 573"/>
              <a:gd name="connsiteX7" fmla="*/ 3480 w 6306"/>
              <a:gd name="connsiteY7" fmla="*/ 531 h 573"/>
              <a:gd name="connsiteX8" fmla="*/ 3585 w 6306"/>
              <a:gd name="connsiteY8" fmla="*/ 493 h 573"/>
              <a:gd name="connsiteX9" fmla="*/ 3690 w 6306"/>
              <a:gd name="connsiteY9" fmla="*/ 459 h 573"/>
              <a:gd name="connsiteX10" fmla="*/ 3794 w 6306"/>
              <a:gd name="connsiteY10" fmla="*/ 426 h 573"/>
              <a:gd name="connsiteX11" fmla="*/ 3896 w 6306"/>
              <a:gd name="connsiteY11" fmla="*/ 396 h 573"/>
              <a:gd name="connsiteX12" fmla="*/ 3996 w 6306"/>
              <a:gd name="connsiteY12" fmla="*/ 369 h 573"/>
              <a:gd name="connsiteX13" fmla="*/ 4094 w 6306"/>
              <a:gd name="connsiteY13" fmla="*/ 343 h 573"/>
              <a:gd name="connsiteX14" fmla="*/ 4191 w 6306"/>
              <a:gd name="connsiteY14" fmla="*/ 321 h 573"/>
              <a:gd name="connsiteX15" fmla="*/ 4287 w 6306"/>
              <a:gd name="connsiteY15" fmla="*/ 301 h 573"/>
              <a:gd name="connsiteX16" fmla="*/ 4380 w 6306"/>
              <a:gd name="connsiteY16" fmla="*/ 282 h 573"/>
              <a:gd name="connsiteX17" fmla="*/ 4472 w 6306"/>
              <a:gd name="connsiteY17" fmla="*/ 267 h 573"/>
              <a:gd name="connsiteX18" fmla="*/ 4560 w 6306"/>
              <a:gd name="connsiteY18" fmla="*/ 252 h 573"/>
              <a:gd name="connsiteX19" fmla="*/ 4647 w 6306"/>
              <a:gd name="connsiteY19" fmla="*/ 240 h 573"/>
              <a:gd name="connsiteX20" fmla="*/ 4733 w 6306"/>
              <a:gd name="connsiteY20" fmla="*/ 229 h 573"/>
              <a:gd name="connsiteX21" fmla="*/ 4815 w 6306"/>
              <a:gd name="connsiteY21" fmla="*/ 220 h 573"/>
              <a:gd name="connsiteX22" fmla="*/ 4895 w 6306"/>
              <a:gd name="connsiteY22" fmla="*/ 211 h 573"/>
              <a:gd name="connsiteX23" fmla="*/ 4973 w 6306"/>
              <a:gd name="connsiteY23" fmla="*/ 205 h 573"/>
              <a:gd name="connsiteX24" fmla="*/ 5046 w 6306"/>
              <a:gd name="connsiteY24" fmla="*/ 201 h 573"/>
              <a:gd name="connsiteX25" fmla="*/ 5118 w 6306"/>
              <a:gd name="connsiteY25" fmla="*/ 198 h 573"/>
              <a:gd name="connsiteX26" fmla="*/ 5187 w 6306"/>
              <a:gd name="connsiteY26" fmla="*/ 195 h 573"/>
              <a:gd name="connsiteX27" fmla="*/ 5318 w 6306"/>
              <a:gd name="connsiteY27" fmla="*/ 192 h 573"/>
              <a:gd name="connsiteX28" fmla="*/ 6302 w 6306"/>
              <a:gd name="connsiteY28" fmla="*/ 214 h 573"/>
              <a:gd name="connsiteX29" fmla="*/ 6306 w 6306"/>
              <a:gd name="connsiteY29" fmla="*/ 0 h 573"/>
              <a:gd name="connsiteX30" fmla="*/ 0 w 6306"/>
              <a:gd name="connsiteY30" fmla="*/ 10 h 573"/>
              <a:gd name="connsiteX31" fmla="*/ 0 w 6306"/>
              <a:gd name="connsiteY31" fmla="*/ 220 h 573"/>
              <a:gd name="connsiteX32" fmla="*/ 0 w 6306"/>
              <a:gd name="connsiteY32" fmla="*/ 220 h 573"/>
              <a:gd name="connsiteX33" fmla="*/ 149 w 6306"/>
              <a:gd name="connsiteY33" fmla="*/ 216 h 573"/>
              <a:gd name="connsiteX34" fmla="*/ 251 w 6306"/>
              <a:gd name="connsiteY34" fmla="*/ 214 h 573"/>
              <a:gd name="connsiteX35" fmla="*/ 371 w 6306"/>
              <a:gd name="connsiteY35" fmla="*/ 214 h 573"/>
              <a:gd name="connsiteX36" fmla="*/ 509 w 6306"/>
              <a:gd name="connsiteY36" fmla="*/ 214 h 573"/>
              <a:gd name="connsiteX37" fmla="*/ 660 w 6306"/>
              <a:gd name="connsiteY37" fmla="*/ 217 h 573"/>
              <a:gd name="connsiteX38" fmla="*/ 827 w 6306"/>
              <a:gd name="connsiteY38" fmla="*/ 222 h 573"/>
              <a:gd name="connsiteX39" fmla="*/ 1007 w 6306"/>
              <a:gd name="connsiteY39" fmla="*/ 229 h 573"/>
              <a:gd name="connsiteX40" fmla="*/ 1200 w 6306"/>
              <a:gd name="connsiteY40" fmla="*/ 240 h 573"/>
              <a:gd name="connsiteX41" fmla="*/ 1404 w 6306"/>
              <a:gd name="connsiteY41" fmla="*/ 255 h 573"/>
              <a:gd name="connsiteX42" fmla="*/ 1619 w 6306"/>
              <a:gd name="connsiteY42" fmla="*/ 273 h 573"/>
              <a:gd name="connsiteX43" fmla="*/ 1730 w 6306"/>
              <a:gd name="connsiteY43" fmla="*/ 283 h 573"/>
              <a:gd name="connsiteX44" fmla="*/ 1842 w 6306"/>
              <a:gd name="connsiteY44" fmla="*/ 295 h 573"/>
              <a:gd name="connsiteX45" fmla="*/ 1958 w 6306"/>
              <a:gd name="connsiteY45" fmla="*/ 309 h 573"/>
              <a:gd name="connsiteX46" fmla="*/ 2075 w 6306"/>
              <a:gd name="connsiteY46" fmla="*/ 324 h 573"/>
              <a:gd name="connsiteX47" fmla="*/ 2193 w 6306"/>
              <a:gd name="connsiteY47" fmla="*/ 340 h 573"/>
              <a:gd name="connsiteX48" fmla="*/ 2315 w 6306"/>
              <a:gd name="connsiteY48" fmla="*/ 357 h 573"/>
              <a:gd name="connsiteX49" fmla="*/ 2436 w 6306"/>
              <a:gd name="connsiteY49" fmla="*/ 376 h 573"/>
              <a:gd name="connsiteX50" fmla="*/ 2561 w 6306"/>
              <a:gd name="connsiteY50" fmla="*/ 397 h 573"/>
              <a:gd name="connsiteX51" fmla="*/ 2685 w 6306"/>
              <a:gd name="connsiteY51" fmla="*/ 418 h 573"/>
              <a:gd name="connsiteX52" fmla="*/ 2811 w 6306"/>
              <a:gd name="connsiteY52" fmla="*/ 442 h 573"/>
              <a:gd name="connsiteX53" fmla="*/ 2811 w 6306"/>
              <a:gd name="connsiteY53" fmla="*/ 442 h 573"/>
              <a:gd name="connsiteX0" fmla="*/ 2811 w 6306"/>
              <a:gd name="connsiteY0" fmla="*/ 442 h 573"/>
              <a:gd name="connsiteX1" fmla="*/ 2811 w 6306"/>
              <a:gd name="connsiteY1" fmla="*/ 442 h 573"/>
              <a:gd name="connsiteX2" fmla="*/ 2948 w 6306"/>
              <a:gd name="connsiteY2" fmla="*/ 469 h 573"/>
              <a:gd name="connsiteX3" fmla="*/ 3087 w 6306"/>
              <a:gd name="connsiteY3" fmla="*/ 501 h 573"/>
              <a:gd name="connsiteX4" fmla="*/ 3230 w 6306"/>
              <a:gd name="connsiteY4" fmla="*/ 535 h 573"/>
              <a:gd name="connsiteX5" fmla="*/ 3372 w 6306"/>
              <a:gd name="connsiteY5" fmla="*/ 573 h 573"/>
              <a:gd name="connsiteX6" fmla="*/ 3372 w 6306"/>
              <a:gd name="connsiteY6" fmla="*/ 573 h 573"/>
              <a:gd name="connsiteX7" fmla="*/ 3480 w 6306"/>
              <a:gd name="connsiteY7" fmla="*/ 531 h 573"/>
              <a:gd name="connsiteX8" fmla="*/ 3585 w 6306"/>
              <a:gd name="connsiteY8" fmla="*/ 493 h 573"/>
              <a:gd name="connsiteX9" fmla="*/ 3690 w 6306"/>
              <a:gd name="connsiteY9" fmla="*/ 459 h 573"/>
              <a:gd name="connsiteX10" fmla="*/ 3794 w 6306"/>
              <a:gd name="connsiteY10" fmla="*/ 426 h 573"/>
              <a:gd name="connsiteX11" fmla="*/ 3896 w 6306"/>
              <a:gd name="connsiteY11" fmla="*/ 396 h 573"/>
              <a:gd name="connsiteX12" fmla="*/ 3996 w 6306"/>
              <a:gd name="connsiteY12" fmla="*/ 369 h 573"/>
              <a:gd name="connsiteX13" fmla="*/ 4094 w 6306"/>
              <a:gd name="connsiteY13" fmla="*/ 343 h 573"/>
              <a:gd name="connsiteX14" fmla="*/ 4191 w 6306"/>
              <a:gd name="connsiteY14" fmla="*/ 321 h 573"/>
              <a:gd name="connsiteX15" fmla="*/ 4287 w 6306"/>
              <a:gd name="connsiteY15" fmla="*/ 301 h 573"/>
              <a:gd name="connsiteX16" fmla="*/ 4380 w 6306"/>
              <a:gd name="connsiteY16" fmla="*/ 282 h 573"/>
              <a:gd name="connsiteX17" fmla="*/ 4472 w 6306"/>
              <a:gd name="connsiteY17" fmla="*/ 267 h 573"/>
              <a:gd name="connsiteX18" fmla="*/ 4560 w 6306"/>
              <a:gd name="connsiteY18" fmla="*/ 252 h 573"/>
              <a:gd name="connsiteX19" fmla="*/ 4647 w 6306"/>
              <a:gd name="connsiteY19" fmla="*/ 240 h 573"/>
              <a:gd name="connsiteX20" fmla="*/ 4733 w 6306"/>
              <a:gd name="connsiteY20" fmla="*/ 229 h 573"/>
              <a:gd name="connsiteX21" fmla="*/ 4815 w 6306"/>
              <a:gd name="connsiteY21" fmla="*/ 220 h 573"/>
              <a:gd name="connsiteX22" fmla="*/ 4895 w 6306"/>
              <a:gd name="connsiteY22" fmla="*/ 211 h 573"/>
              <a:gd name="connsiteX23" fmla="*/ 4973 w 6306"/>
              <a:gd name="connsiteY23" fmla="*/ 205 h 573"/>
              <a:gd name="connsiteX24" fmla="*/ 5046 w 6306"/>
              <a:gd name="connsiteY24" fmla="*/ 201 h 573"/>
              <a:gd name="connsiteX25" fmla="*/ 5118 w 6306"/>
              <a:gd name="connsiteY25" fmla="*/ 198 h 573"/>
              <a:gd name="connsiteX26" fmla="*/ 5187 w 6306"/>
              <a:gd name="connsiteY26" fmla="*/ 195 h 573"/>
              <a:gd name="connsiteX27" fmla="*/ 5318 w 6306"/>
              <a:gd name="connsiteY27" fmla="*/ 192 h 573"/>
              <a:gd name="connsiteX28" fmla="*/ 6306 w 6306"/>
              <a:gd name="connsiteY28" fmla="*/ 0 h 573"/>
              <a:gd name="connsiteX29" fmla="*/ 0 w 6306"/>
              <a:gd name="connsiteY29" fmla="*/ 10 h 573"/>
              <a:gd name="connsiteX30" fmla="*/ 0 w 6306"/>
              <a:gd name="connsiteY30" fmla="*/ 220 h 573"/>
              <a:gd name="connsiteX31" fmla="*/ 0 w 6306"/>
              <a:gd name="connsiteY31" fmla="*/ 220 h 573"/>
              <a:gd name="connsiteX32" fmla="*/ 149 w 6306"/>
              <a:gd name="connsiteY32" fmla="*/ 216 h 573"/>
              <a:gd name="connsiteX33" fmla="*/ 251 w 6306"/>
              <a:gd name="connsiteY33" fmla="*/ 214 h 573"/>
              <a:gd name="connsiteX34" fmla="*/ 371 w 6306"/>
              <a:gd name="connsiteY34" fmla="*/ 214 h 573"/>
              <a:gd name="connsiteX35" fmla="*/ 509 w 6306"/>
              <a:gd name="connsiteY35" fmla="*/ 214 h 573"/>
              <a:gd name="connsiteX36" fmla="*/ 660 w 6306"/>
              <a:gd name="connsiteY36" fmla="*/ 217 h 573"/>
              <a:gd name="connsiteX37" fmla="*/ 827 w 6306"/>
              <a:gd name="connsiteY37" fmla="*/ 222 h 573"/>
              <a:gd name="connsiteX38" fmla="*/ 1007 w 6306"/>
              <a:gd name="connsiteY38" fmla="*/ 229 h 573"/>
              <a:gd name="connsiteX39" fmla="*/ 1200 w 6306"/>
              <a:gd name="connsiteY39" fmla="*/ 240 h 573"/>
              <a:gd name="connsiteX40" fmla="*/ 1404 w 6306"/>
              <a:gd name="connsiteY40" fmla="*/ 255 h 573"/>
              <a:gd name="connsiteX41" fmla="*/ 1619 w 6306"/>
              <a:gd name="connsiteY41" fmla="*/ 273 h 573"/>
              <a:gd name="connsiteX42" fmla="*/ 1730 w 6306"/>
              <a:gd name="connsiteY42" fmla="*/ 283 h 573"/>
              <a:gd name="connsiteX43" fmla="*/ 1842 w 6306"/>
              <a:gd name="connsiteY43" fmla="*/ 295 h 573"/>
              <a:gd name="connsiteX44" fmla="*/ 1958 w 6306"/>
              <a:gd name="connsiteY44" fmla="*/ 309 h 573"/>
              <a:gd name="connsiteX45" fmla="*/ 2075 w 6306"/>
              <a:gd name="connsiteY45" fmla="*/ 324 h 573"/>
              <a:gd name="connsiteX46" fmla="*/ 2193 w 6306"/>
              <a:gd name="connsiteY46" fmla="*/ 340 h 573"/>
              <a:gd name="connsiteX47" fmla="*/ 2315 w 6306"/>
              <a:gd name="connsiteY47" fmla="*/ 357 h 573"/>
              <a:gd name="connsiteX48" fmla="*/ 2436 w 6306"/>
              <a:gd name="connsiteY48" fmla="*/ 376 h 573"/>
              <a:gd name="connsiteX49" fmla="*/ 2561 w 6306"/>
              <a:gd name="connsiteY49" fmla="*/ 397 h 573"/>
              <a:gd name="connsiteX50" fmla="*/ 2685 w 6306"/>
              <a:gd name="connsiteY50" fmla="*/ 418 h 573"/>
              <a:gd name="connsiteX51" fmla="*/ 2811 w 6306"/>
              <a:gd name="connsiteY51" fmla="*/ 442 h 573"/>
              <a:gd name="connsiteX52" fmla="*/ 2811 w 6306"/>
              <a:gd name="connsiteY52" fmla="*/ 442 h 573"/>
              <a:gd name="connsiteX0" fmla="*/ 2811 w 6306"/>
              <a:gd name="connsiteY0" fmla="*/ 442 h 573"/>
              <a:gd name="connsiteX1" fmla="*/ 2811 w 6306"/>
              <a:gd name="connsiteY1" fmla="*/ 442 h 573"/>
              <a:gd name="connsiteX2" fmla="*/ 2948 w 6306"/>
              <a:gd name="connsiteY2" fmla="*/ 469 h 573"/>
              <a:gd name="connsiteX3" fmla="*/ 3087 w 6306"/>
              <a:gd name="connsiteY3" fmla="*/ 501 h 573"/>
              <a:gd name="connsiteX4" fmla="*/ 3230 w 6306"/>
              <a:gd name="connsiteY4" fmla="*/ 535 h 573"/>
              <a:gd name="connsiteX5" fmla="*/ 3372 w 6306"/>
              <a:gd name="connsiteY5" fmla="*/ 573 h 573"/>
              <a:gd name="connsiteX6" fmla="*/ 3372 w 6306"/>
              <a:gd name="connsiteY6" fmla="*/ 573 h 573"/>
              <a:gd name="connsiteX7" fmla="*/ 3480 w 6306"/>
              <a:gd name="connsiteY7" fmla="*/ 531 h 573"/>
              <a:gd name="connsiteX8" fmla="*/ 3585 w 6306"/>
              <a:gd name="connsiteY8" fmla="*/ 493 h 573"/>
              <a:gd name="connsiteX9" fmla="*/ 3690 w 6306"/>
              <a:gd name="connsiteY9" fmla="*/ 459 h 573"/>
              <a:gd name="connsiteX10" fmla="*/ 3794 w 6306"/>
              <a:gd name="connsiteY10" fmla="*/ 426 h 573"/>
              <a:gd name="connsiteX11" fmla="*/ 3896 w 6306"/>
              <a:gd name="connsiteY11" fmla="*/ 396 h 573"/>
              <a:gd name="connsiteX12" fmla="*/ 3996 w 6306"/>
              <a:gd name="connsiteY12" fmla="*/ 369 h 573"/>
              <a:gd name="connsiteX13" fmla="*/ 4094 w 6306"/>
              <a:gd name="connsiteY13" fmla="*/ 343 h 573"/>
              <a:gd name="connsiteX14" fmla="*/ 4191 w 6306"/>
              <a:gd name="connsiteY14" fmla="*/ 321 h 573"/>
              <a:gd name="connsiteX15" fmla="*/ 4287 w 6306"/>
              <a:gd name="connsiteY15" fmla="*/ 301 h 573"/>
              <a:gd name="connsiteX16" fmla="*/ 4380 w 6306"/>
              <a:gd name="connsiteY16" fmla="*/ 282 h 573"/>
              <a:gd name="connsiteX17" fmla="*/ 4472 w 6306"/>
              <a:gd name="connsiteY17" fmla="*/ 267 h 573"/>
              <a:gd name="connsiteX18" fmla="*/ 4560 w 6306"/>
              <a:gd name="connsiteY18" fmla="*/ 252 h 573"/>
              <a:gd name="connsiteX19" fmla="*/ 4647 w 6306"/>
              <a:gd name="connsiteY19" fmla="*/ 240 h 573"/>
              <a:gd name="connsiteX20" fmla="*/ 4733 w 6306"/>
              <a:gd name="connsiteY20" fmla="*/ 229 h 573"/>
              <a:gd name="connsiteX21" fmla="*/ 4815 w 6306"/>
              <a:gd name="connsiteY21" fmla="*/ 220 h 573"/>
              <a:gd name="connsiteX22" fmla="*/ 4895 w 6306"/>
              <a:gd name="connsiteY22" fmla="*/ 211 h 573"/>
              <a:gd name="connsiteX23" fmla="*/ 4973 w 6306"/>
              <a:gd name="connsiteY23" fmla="*/ 205 h 573"/>
              <a:gd name="connsiteX24" fmla="*/ 5046 w 6306"/>
              <a:gd name="connsiteY24" fmla="*/ 201 h 573"/>
              <a:gd name="connsiteX25" fmla="*/ 5118 w 6306"/>
              <a:gd name="connsiteY25" fmla="*/ 198 h 573"/>
              <a:gd name="connsiteX26" fmla="*/ 5187 w 6306"/>
              <a:gd name="connsiteY26" fmla="*/ 195 h 573"/>
              <a:gd name="connsiteX27" fmla="*/ 6306 w 6306"/>
              <a:gd name="connsiteY27" fmla="*/ 0 h 573"/>
              <a:gd name="connsiteX28" fmla="*/ 0 w 6306"/>
              <a:gd name="connsiteY28" fmla="*/ 10 h 573"/>
              <a:gd name="connsiteX29" fmla="*/ 0 w 6306"/>
              <a:gd name="connsiteY29" fmla="*/ 220 h 573"/>
              <a:gd name="connsiteX30" fmla="*/ 0 w 6306"/>
              <a:gd name="connsiteY30" fmla="*/ 220 h 573"/>
              <a:gd name="connsiteX31" fmla="*/ 149 w 6306"/>
              <a:gd name="connsiteY31" fmla="*/ 216 h 573"/>
              <a:gd name="connsiteX32" fmla="*/ 251 w 6306"/>
              <a:gd name="connsiteY32" fmla="*/ 214 h 573"/>
              <a:gd name="connsiteX33" fmla="*/ 371 w 6306"/>
              <a:gd name="connsiteY33" fmla="*/ 214 h 573"/>
              <a:gd name="connsiteX34" fmla="*/ 509 w 6306"/>
              <a:gd name="connsiteY34" fmla="*/ 214 h 573"/>
              <a:gd name="connsiteX35" fmla="*/ 660 w 6306"/>
              <a:gd name="connsiteY35" fmla="*/ 217 h 573"/>
              <a:gd name="connsiteX36" fmla="*/ 827 w 6306"/>
              <a:gd name="connsiteY36" fmla="*/ 222 h 573"/>
              <a:gd name="connsiteX37" fmla="*/ 1007 w 6306"/>
              <a:gd name="connsiteY37" fmla="*/ 229 h 573"/>
              <a:gd name="connsiteX38" fmla="*/ 1200 w 6306"/>
              <a:gd name="connsiteY38" fmla="*/ 240 h 573"/>
              <a:gd name="connsiteX39" fmla="*/ 1404 w 6306"/>
              <a:gd name="connsiteY39" fmla="*/ 255 h 573"/>
              <a:gd name="connsiteX40" fmla="*/ 1619 w 6306"/>
              <a:gd name="connsiteY40" fmla="*/ 273 h 573"/>
              <a:gd name="connsiteX41" fmla="*/ 1730 w 6306"/>
              <a:gd name="connsiteY41" fmla="*/ 283 h 573"/>
              <a:gd name="connsiteX42" fmla="*/ 1842 w 6306"/>
              <a:gd name="connsiteY42" fmla="*/ 295 h 573"/>
              <a:gd name="connsiteX43" fmla="*/ 1958 w 6306"/>
              <a:gd name="connsiteY43" fmla="*/ 309 h 573"/>
              <a:gd name="connsiteX44" fmla="*/ 2075 w 6306"/>
              <a:gd name="connsiteY44" fmla="*/ 324 h 573"/>
              <a:gd name="connsiteX45" fmla="*/ 2193 w 6306"/>
              <a:gd name="connsiteY45" fmla="*/ 340 h 573"/>
              <a:gd name="connsiteX46" fmla="*/ 2315 w 6306"/>
              <a:gd name="connsiteY46" fmla="*/ 357 h 573"/>
              <a:gd name="connsiteX47" fmla="*/ 2436 w 6306"/>
              <a:gd name="connsiteY47" fmla="*/ 376 h 573"/>
              <a:gd name="connsiteX48" fmla="*/ 2561 w 6306"/>
              <a:gd name="connsiteY48" fmla="*/ 397 h 573"/>
              <a:gd name="connsiteX49" fmla="*/ 2685 w 6306"/>
              <a:gd name="connsiteY49" fmla="*/ 418 h 573"/>
              <a:gd name="connsiteX50" fmla="*/ 2811 w 6306"/>
              <a:gd name="connsiteY50" fmla="*/ 442 h 573"/>
              <a:gd name="connsiteX51" fmla="*/ 2811 w 6306"/>
              <a:gd name="connsiteY51" fmla="*/ 442 h 573"/>
              <a:gd name="connsiteX0" fmla="*/ 2811 w 6306"/>
              <a:gd name="connsiteY0" fmla="*/ 442 h 573"/>
              <a:gd name="connsiteX1" fmla="*/ 2811 w 6306"/>
              <a:gd name="connsiteY1" fmla="*/ 442 h 573"/>
              <a:gd name="connsiteX2" fmla="*/ 2948 w 6306"/>
              <a:gd name="connsiteY2" fmla="*/ 469 h 573"/>
              <a:gd name="connsiteX3" fmla="*/ 3087 w 6306"/>
              <a:gd name="connsiteY3" fmla="*/ 501 h 573"/>
              <a:gd name="connsiteX4" fmla="*/ 3230 w 6306"/>
              <a:gd name="connsiteY4" fmla="*/ 535 h 573"/>
              <a:gd name="connsiteX5" fmla="*/ 3372 w 6306"/>
              <a:gd name="connsiteY5" fmla="*/ 573 h 573"/>
              <a:gd name="connsiteX6" fmla="*/ 3372 w 6306"/>
              <a:gd name="connsiteY6" fmla="*/ 573 h 573"/>
              <a:gd name="connsiteX7" fmla="*/ 3480 w 6306"/>
              <a:gd name="connsiteY7" fmla="*/ 531 h 573"/>
              <a:gd name="connsiteX8" fmla="*/ 3585 w 6306"/>
              <a:gd name="connsiteY8" fmla="*/ 493 h 573"/>
              <a:gd name="connsiteX9" fmla="*/ 3690 w 6306"/>
              <a:gd name="connsiteY9" fmla="*/ 459 h 573"/>
              <a:gd name="connsiteX10" fmla="*/ 3794 w 6306"/>
              <a:gd name="connsiteY10" fmla="*/ 426 h 573"/>
              <a:gd name="connsiteX11" fmla="*/ 3896 w 6306"/>
              <a:gd name="connsiteY11" fmla="*/ 396 h 573"/>
              <a:gd name="connsiteX12" fmla="*/ 3996 w 6306"/>
              <a:gd name="connsiteY12" fmla="*/ 369 h 573"/>
              <a:gd name="connsiteX13" fmla="*/ 4094 w 6306"/>
              <a:gd name="connsiteY13" fmla="*/ 343 h 573"/>
              <a:gd name="connsiteX14" fmla="*/ 4191 w 6306"/>
              <a:gd name="connsiteY14" fmla="*/ 321 h 573"/>
              <a:gd name="connsiteX15" fmla="*/ 4287 w 6306"/>
              <a:gd name="connsiteY15" fmla="*/ 301 h 573"/>
              <a:gd name="connsiteX16" fmla="*/ 4380 w 6306"/>
              <a:gd name="connsiteY16" fmla="*/ 282 h 573"/>
              <a:gd name="connsiteX17" fmla="*/ 4472 w 6306"/>
              <a:gd name="connsiteY17" fmla="*/ 267 h 573"/>
              <a:gd name="connsiteX18" fmla="*/ 4560 w 6306"/>
              <a:gd name="connsiteY18" fmla="*/ 252 h 573"/>
              <a:gd name="connsiteX19" fmla="*/ 4647 w 6306"/>
              <a:gd name="connsiteY19" fmla="*/ 240 h 573"/>
              <a:gd name="connsiteX20" fmla="*/ 4733 w 6306"/>
              <a:gd name="connsiteY20" fmla="*/ 229 h 573"/>
              <a:gd name="connsiteX21" fmla="*/ 4815 w 6306"/>
              <a:gd name="connsiteY21" fmla="*/ 220 h 573"/>
              <a:gd name="connsiteX22" fmla="*/ 4895 w 6306"/>
              <a:gd name="connsiteY22" fmla="*/ 211 h 573"/>
              <a:gd name="connsiteX23" fmla="*/ 4973 w 6306"/>
              <a:gd name="connsiteY23" fmla="*/ 205 h 573"/>
              <a:gd name="connsiteX24" fmla="*/ 5046 w 6306"/>
              <a:gd name="connsiteY24" fmla="*/ 201 h 573"/>
              <a:gd name="connsiteX25" fmla="*/ 5118 w 6306"/>
              <a:gd name="connsiteY25" fmla="*/ 198 h 573"/>
              <a:gd name="connsiteX26" fmla="*/ 6306 w 6306"/>
              <a:gd name="connsiteY26" fmla="*/ 0 h 573"/>
              <a:gd name="connsiteX27" fmla="*/ 0 w 6306"/>
              <a:gd name="connsiteY27" fmla="*/ 10 h 573"/>
              <a:gd name="connsiteX28" fmla="*/ 0 w 6306"/>
              <a:gd name="connsiteY28" fmla="*/ 220 h 573"/>
              <a:gd name="connsiteX29" fmla="*/ 0 w 6306"/>
              <a:gd name="connsiteY29" fmla="*/ 220 h 573"/>
              <a:gd name="connsiteX30" fmla="*/ 149 w 6306"/>
              <a:gd name="connsiteY30" fmla="*/ 216 h 573"/>
              <a:gd name="connsiteX31" fmla="*/ 251 w 6306"/>
              <a:gd name="connsiteY31" fmla="*/ 214 h 573"/>
              <a:gd name="connsiteX32" fmla="*/ 371 w 6306"/>
              <a:gd name="connsiteY32" fmla="*/ 214 h 573"/>
              <a:gd name="connsiteX33" fmla="*/ 509 w 6306"/>
              <a:gd name="connsiteY33" fmla="*/ 214 h 573"/>
              <a:gd name="connsiteX34" fmla="*/ 660 w 6306"/>
              <a:gd name="connsiteY34" fmla="*/ 217 h 573"/>
              <a:gd name="connsiteX35" fmla="*/ 827 w 6306"/>
              <a:gd name="connsiteY35" fmla="*/ 222 h 573"/>
              <a:gd name="connsiteX36" fmla="*/ 1007 w 6306"/>
              <a:gd name="connsiteY36" fmla="*/ 229 h 573"/>
              <a:gd name="connsiteX37" fmla="*/ 1200 w 6306"/>
              <a:gd name="connsiteY37" fmla="*/ 240 h 573"/>
              <a:gd name="connsiteX38" fmla="*/ 1404 w 6306"/>
              <a:gd name="connsiteY38" fmla="*/ 255 h 573"/>
              <a:gd name="connsiteX39" fmla="*/ 1619 w 6306"/>
              <a:gd name="connsiteY39" fmla="*/ 273 h 573"/>
              <a:gd name="connsiteX40" fmla="*/ 1730 w 6306"/>
              <a:gd name="connsiteY40" fmla="*/ 283 h 573"/>
              <a:gd name="connsiteX41" fmla="*/ 1842 w 6306"/>
              <a:gd name="connsiteY41" fmla="*/ 295 h 573"/>
              <a:gd name="connsiteX42" fmla="*/ 1958 w 6306"/>
              <a:gd name="connsiteY42" fmla="*/ 309 h 573"/>
              <a:gd name="connsiteX43" fmla="*/ 2075 w 6306"/>
              <a:gd name="connsiteY43" fmla="*/ 324 h 573"/>
              <a:gd name="connsiteX44" fmla="*/ 2193 w 6306"/>
              <a:gd name="connsiteY44" fmla="*/ 340 h 573"/>
              <a:gd name="connsiteX45" fmla="*/ 2315 w 6306"/>
              <a:gd name="connsiteY45" fmla="*/ 357 h 573"/>
              <a:gd name="connsiteX46" fmla="*/ 2436 w 6306"/>
              <a:gd name="connsiteY46" fmla="*/ 376 h 573"/>
              <a:gd name="connsiteX47" fmla="*/ 2561 w 6306"/>
              <a:gd name="connsiteY47" fmla="*/ 397 h 573"/>
              <a:gd name="connsiteX48" fmla="*/ 2685 w 6306"/>
              <a:gd name="connsiteY48" fmla="*/ 418 h 573"/>
              <a:gd name="connsiteX49" fmla="*/ 2811 w 6306"/>
              <a:gd name="connsiteY49" fmla="*/ 442 h 573"/>
              <a:gd name="connsiteX50" fmla="*/ 2811 w 6306"/>
              <a:gd name="connsiteY50" fmla="*/ 442 h 573"/>
              <a:gd name="connsiteX0" fmla="*/ 2811 w 6306"/>
              <a:gd name="connsiteY0" fmla="*/ 442 h 573"/>
              <a:gd name="connsiteX1" fmla="*/ 2811 w 6306"/>
              <a:gd name="connsiteY1" fmla="*/ 442 h 573"/>
              <a:gd name="connsiteX2" fmla="*/ 2948 w 6306"/>
              <a:gd name="connsiteY2" fmla="*/ 469 h 573"/>
              <a:gd name="connsiteX3" fmla="*/ 3087 w 6306"/>
              <a:gd name="connsiteY3" fmla="*/ 501 h 573"/>
              <a:gd name="connsiteX4" fmla="*/ 3230 w 6306"/>
              <a:gd name="connsiteY4" fmla="*/ 535 h 573"/>
              <a:gd name="connsiteX5" fmla="*/ 3372 w 6306"/>
              <a:gd name="connsiteY5" fmla="*/ 573 h 573"/>
              <a:gd name="connsiteX6" fmla="*/ 3372 w 6306"/>
              <a:gd name="connsiteY6" fmla="*/ 573 h 573"/>
              <a:gd name="connsiteX7" fmla="*/ 3480 w 6306"/>
              <a:gd name="connsiteY7" fmla="*/ 531 h 573"/>
              <a:gd name="connsiteX8" fmla="*/ 3585 w 6306"/>
              <a:gd name="connsiteY8" fmla="*/ 493 h 573"/>
              <a:gd name="connsiteX9" fmla="*/ 3690 w 6306"/>
              <a:gd name="connsiteY9" fmla="*/ 459 h 573"/>
              <a:gd name="connsiteX10" fmla="*/ 3794 w 6306"/>
              <a:gd name="connsiteY10" fmla="*/ 426 h 573"/>
              <a:gd name="connsiteX11" fmla="*/ 3896 w 6306"/>
              <a:gd name="connsiteY11" fmla="*/ 396 h 573"/>
              <a:gd name="connsiteX12" fmla="*/ 3996 w 6306"/>
              <a:gd name="connsiteY12" fmla="*/ 369 h 573"/>
              <a:gd name="connsiteX13" fmla="*/ 4094 w 6306"/>
              <a:gd name="connsiteY13" fmla="*/ 343 h 573"/>
              <a:gd name="connsiteX14" fmla="*/ 4191 w 6306"/>
              <a:gd name="connsiteY14" fmla="*/ 321 h 573"/>
              <a:gd name="connsiteX15" fmla="*/ 4287 w 6306"/>
              <a:gd name="connsiteY15" fmla="*/ 301 h 573"/>
              <a:gd name="connsiteX16" fmla="*/ 4380 w 6306"/>
              <a:gd name="connsiteY16" fmla="*/ 282 h 573"/>
              <a:gd name="connsiteX17" fmla="*/ 4472 w 6306"/>
              <a:gd name="connsiteY17" fmla="*/ 267 h 573"/>
              <a:gd name="connsiteX18" fmla="*/ 4560 w 6306"/>
              <a:gd name="connsiteY18" fmla="*/ 252 h 573"/>
              <a:gd name="connsiteX19" fmla="*/ 4647 w 6306"/>
              <a:gd name="connsiteY19" fmla="*/ 240 h 573"/>
              <a:gd name="connsiteX20" fmla="*/ 4733 w 6306"/>
              <a:gd name="connsiteY20" fmla="*/ 229 h 573"/>
              <a:gd name="connsiteX21" fmla="*/ 4815 w 6306"/>
              <a:gd name="connsiteY21" fmla="*/ 220 h 573"/>
              <a:gd name="connsiteX22" fmla="*/ 4895 w 6306"/>
              <a:gd name="connsiteY22" fmla="*/ 211 h 573"/>
              <a:gd name="connsiteX23" fmla="*/ 4973 w 6306"/>
              <a:gd name="connsiteY23" fmla="*/ 205 h 573"/>
              <a:gd name="connsiteX24" fmla="*/ 5046 w 6306"/>
              <a:gd name="connsiteY24" fmla="*/ 201 h 573"/>
              <a:gd name="connsiteX25" fmla="*/ 6306 w 6306"/>
              <a:gd name="connsiteY25" fmla="*/ 0 h 573"/>
              <a:gd name="connsiteX26" fmla="*/ 0 w 6306"/>
              <a:gd name="connsiteY26" fmla="*/ 10 h 573"/>
              <a:gd name="connsiteX27" fmla="*/ 0 w 6306"/>
              <a:gd name="connsiteY27" fmla="*/ 220 h 573"/>
              <a:gd name="connsiteX28" fmla="*/ 0 w 6306"/>
              <a:gd name="connsiteY28" fmla="*/ 220 h 573"/>
              <a:gd name="connsiteX29" fmla="*/ 149 w 6306"/>
              <a:gd name="connsiteY29" fmla="*/ 216 h 573"/>
              <a:gd name="connsiteX30" fmla="*/ 251 w 6306"/>
              <a:gd name="connsiteY30" fmla="*/ 214 h 573"/>
              <a:gd name="connsiteX31" fmla="*/ 371 w 6306"/>
              <a:gd name="connsiteY31" fmla="*/ 214 h 573"/>
              <a:gd name="connsiteX32" fmla="*/ 509 w 6306"/>
              <a:gd name="connsiteY32" fmla="*/ 214 h 573"/>
              <a:gd name="connsiteX33" fmla="*/ 660 w 6306"/>
              <a:gd name="connsiteY33" fmla="*/ 217 h 573"/>
              <a:gd name="connsiteX34" fmla="*/ 827 w 6306"/>
              <a:gd name="connsiteY34" fmla="*/ 222 h 573"/>
              <a:gd name="connsiteX35" fmla="*/ 1007 w 6306"/>
              <a:gd name="connsiteY35" fmla="*/ 229 h 573"/>
              <a:gd name="connsiteX36" fmla="*/ 1200 w 6306"/>
              <a:gd name="connsiteY36" fmla="*/ 240 h 573"/>
              <a:gd name="connsiteX37" fmla="*/ 1404 w 6306"/>
              <a:gd name="connsiteY37" fmla="*/ 255 h 573"/>
              <a:gd name="connsiteX38" fmla="*/ 1619 w 6306"/>
              <a:gd name="connsiteY38" fmla="*/ 273 h 573"/>
              <a:gd name="connsiteX39" fmla="*/ 1730 w 6306"/>
              <a:gd name="connsiteY39" fmla="*/ 283 h 573"/>
              <a:gd name="connsiteX40" fmla="*/ 1842 w 6306"/>
              <a:gd name="connsiteY40" fmla="*/ 295 h 573"/>
              <a:gd name="connsiteX41" fmla="*/ 1958 w 6306"/>
              <a:gd name="connsiteY41" fmla="*/ 309 h 573"/>
              <a:gd name="connsiteX42" fmla="*/ 2075 w 6306"/>
              <a:gd name="connsiteY42" fmla="*/ 324 h 573"/>
              <a:gd name="connsiteX43" fmla="*/ 2193 w 6306"/>
              <a:gd name="connsiteY43" fmla="*/ 340 h 573"/>
              <a:gd name="connsiteX44" fmla="*/ 2315 w 6306"/>
              <a:gd name="connsiteY44" fmla="*/ 357 h 573"/>
              <a:gd name="connsiteX45" fmla="*/ 2436 w 6306"/>
              <a:gd name="connsiteY45" fmla="*/ 376 h 573"/>
              <a:gd name="connsiteX46" fmla="*/ 2561 w 6306"/>
              <a:gd name="connsiteY46" fmla="*/ 397 h 573"/>
              <a:gd name="connsiteX47" fmla="*/ 2685 w 6306"/>
              <a:gd name="connsiteY47" fmla="*/ 418 h 573"/>
              <a:gd name="connsiteX48" fmla="*/ 2811 w 6306"/>
              <a:gd name="connsiteY48" fmla="*/ 442 h 573"/>
              <a:gd name="connsiteX49" fmla="*/ 2811 w 6306"/>
              <a:gd name="connsiteY49" fmla="*/ 442 h 573"/>
              <a:gd name="connsiteX0" fmla="*/ 2811 w 7135"/>
              <a:gd name="connsiteY0" fmla="*/ 442 h 573"/>
              <a:gd name="connsiteX1" fmla="*/ 2811 w 7135"/>
              <a:gd name="connsiteY1" fmla="*/ 442 h 573"/>
              <a:gd name="connsiteX2" fmla="*/ 2948 w 7135"/>
              <a:gd name="connsiteY2" fmla="*/ 469 h 573"/>
              <a:gd name="connsiteX3" fmla="*/ 3087 w 7135"/>
              <a:gd name="connsiteY3" fmla="*/ 501 h 573"/>
              <a:gd name="connsiteX4" fmla="*/ 3230 w 7135"/>
              <a:gd name="connsiteY4" fmla="*/ 535 h 573"/>
              <a:gd name="connsiteX5" fmla="*/ 3372 w 7135"/>
              <a:gd name="connsiteY5" fmla="*/ 573 h 573"/>
              <a:gd name="connsiteX6" fmla="*/ 3372 w 7135"/>
              <a:gd name="connsiteY6" fmla="*/ 573 h 573"/>
              <a:gd name="connsiteX7" fmla="*/ 3480 w 7135"/>
              <a:gd name="connsiteY7" fmla="*/ 531 h 573"/>
              <a:gd name="connsiteX8" fmla="*/ 3585 w 7135"/>
              <a:gd name="connsiteY8" fmla="*/ 493 h 573"/>
              <a:gd name="connsiteX9" fmla="*/ 3690 w 7135"/>
              <a:gd name="connsiteY9" fmla="*/ 459 h 573"/>
              <a:gd name="connsiteX10" fmla="*/ 3794 w 7135"/>
              <a:gd name="connsiteY10" fmla="*/ 426 h 573"/>
              <a:gd name="connsiteX11" fmla="*/ 3896 w 7135"/>
              <a:gd name="connsiteY11" fmla="*/ 396 h 573"/>
              <a:gd name="connsiteX12" fmla="*/ 3996 w 7135"/>
              <a:gd name="connsiteY12" fmla="*/ 369 h 573"/>
              <a:gd name="connsiteX13" fmla="*/ 4094 w 7135"/>
              <a:gd name="connsiteY13" fmla="*/ 343 h 573"/>
              <a:gd name="connsiteX14" fmla="*/ 4191 w 7135"/>
              <a:gd name="connsiteY14" fmla="*/ 321 h 573"/>
              <a:gd name="connsiteX15" fmla="*/ 4287 w 7135"/>
              <a:gd name="connsiteY15" fmla="*/ 301 h 573"/>
              <a:gd name="connsiteX16" fmla="*/ 4380 w 7135"/>
              <a:gd name="connsiteY16" fmla="*/ 282 h 573"/>
              <a:gd name="connsiteX17" fmla="*/ 4472 w 7135"/>
              <a:gd name="connsiteY17" fmla="*/ 267 h 573"/>
              <a:gd name="connsiteX18" fmla="*/ 4560 w 7135"/>
              <a:gd name="connsiteY18" fmla="*/ 252 h 573"/>
              <a:gd name="connsiteX19" fmla="*/ 4647 w 7135"/>
              <a:gd name="connsiteY19" fmla="*/ 240 h 573"/>
              <a:gd name="connsiteX20" fmla="*/ 4733 w 7135"/>
              <a:gd name="connsiteY20" fmla="*/ 229 h 573"/>
              <a:gd name="connsiteX21" fmla="*/ 4815 w 7135"/>
              <a:gd name="connsiteY21" fmla="*/ 220 h 573"/>
              <a:gd name="connsiteX22" fmla="*/ 4895 w 7135"/>
              <a:gd name="connsiteY22" fmla="*/ 211 h 573"/>
              <a:gd name="connsiteX23" fmla="*/ 4973 w 7135"/>
              <a:gd name="connsiteY23" fmla="*/ 205 h 573"/>
              <a:gd name="connsiteX24" fmla="*/ 6306 w 7135"/>
              <a:gd name="connsiteY24" fmla="*/ 0 h 573"/>
              <a:gd name="connsiteX25" fmla="*/ 0 w 7135"/>
              <a:gd name="connsiteY25" fmla="*/ 10 h 573"/>
              <a:gd name="connsiteX26" fmla="*/ 0 w 7135"/>
              <a:gd name="connsiteY26" fmla="*/ 220 h 573"/>
              <a:gd name="connsiteX27" fmla="*/ 0 w 7135"/>
              <a:gd name="connsiteY27" fmla="*/ 220 h 573"/>
              <a:gd name="connsiteX28" fmla="*/ 149 w 7135"/>
              <a:gd name="connsiteY28" fmla="*/ 216 h 573"/>
              <a:gd name="connsiteX29" fmla="*/ 251 w 7135"/>
              <a:gd name="connsiteY29" fmla="*/ 214 h 573"/>
              <a:gd name="connsiteX30" fmla="*/ 371 w 7135"/>
              <a:gd name="connsiteY30" fmla="*/ 214 h 573"/>
              <a:gd name="connsiteX31" fmla="*/ 509 w 7135"/>
              <a:gd name="connsiteY31" fmla="*/ 214 h 573"/>
              <a:gd name="connsiteX32" fmla="*/ 660 w 7135"/>
              <a:gd name="connsiteY32" fmla="*/ 217 h 573"/>
              <a:gd name="connsiteX33" fmla="*/ 827 w 7135"/>
              <a:gd name="connsiteY33" fmla="*/ 222 h 573"/>
              <a:gd name="connsiteX34" fmla="*/ 1007 w 7135"/>
              <a:gd name="connsiteY34" fmla="*/ 229 h 573"/>
              <a:gd name="connsiteX35" fmla="*/ 1200 w 7135"/>
              <a:gd name="connsiteY35" fmla="*/ 240 h 573"/>
              <a:gd name="connsiteX36" fmla="*/ 1404 w 7135"/>
              <a:gd name="connsiteY36" fmla="*/ 255 h 573"/>
              <a:gd name="connsiteX37" fmla="*/ 1619 w 7135"/>
              <a:gd name="connsiteY37" fmla="*/ 273 h 573"/>
              <a:gd name="connsiteX38" fmla="*/ 1730 w 7135"/>
              <a:gd name="connsiteY38" fmla="*/ 283 h 573"/>
              <a:gd name="connsiteX39" fmla="*/ 1842 w 7135"/>
              <a:gd name="connsiteY39" fmla="*/ 295 h 573"/>
              <a:gd name="connsiteX40" fmla="*/ 1958 w 7135"/>
              <a:gd name="connsiteY40" fmla="*/ 309 h 573"/>
              <a:gd name="connsiteX41" fmla="*/ 2075 w 7135"/>
              <a:gd name="connsiteY41" fmla="*/ 324 h 573"/>
              <a:gd name="connsiteX42" fmla="*/ 2193 w 7135"/>
              <a:gd name="connsiteY42" fmla="*/ 340 h 573"/>
              <a:gd name="connsiteX43" fmla="*/ 2315 w 7135"/>
              <a:gd name="connsiteY43" fmla="*/ 357 h 573"/>
              <a:gd name="connsiteX44" fmla="*/ 2436 w 7135"/>
              <a:gd name="connsiteY44" fmla="*/ 376 h 573"/>
              <a:gd name="connsiteX45" fmla="*/ 2561 w 7135"/>
              <a:gd name="connsiteY45" fmla="*/ 397 h 573"/>
              <a:gd name="connsiteX46" fmla="*/ 2685 w 7135"/>
              <a:gd name="connsiteY46" fmla="*/ 418 h 573"/>
              <a:gd name="connsiteX47" fmla="*/ 2811 w 7135"/>
              <a:gd name="connsiteY47" fmla="*/ 442 h 573"/>
              <a:gd name="connsiteX48" fmla="*/ 2811 w 7135"/>
              <a:gd name="connsiteY48" fmla="*/ 442 h 573"/>
              <a:gd name="connsiteX0" fmla="*/ 2811 w 6306"/>
              <a:gd name="connsiteY0" fmla="*/ 442 h 573"/>
              <a:gd name="connsiteX1" fmla="*/ 2811 w 6306"/>
              <a:gd name="connsiteY1" fmla="*/ 442 h 573"/>
              <a:gd name="connsiteX2" fmla="*/ 2948 w 6306"/>
              <a:gd name="connsiteY2" fmla="*/ 469 h 573"/>
              <a:gd name="connsiteX3" fmla="*/ 3087 w 6306"/>
              <a:gd name="connsiteY3" fmla="*/ 501 h 573"/>
              <a:gd name="connsiteX4" fmla="*/ 3230 w 6306"/>
              <a:gd name="connsiteY4" fmla="*/ 535 h 573"/>
              <a:gd name="connsiteX5" fmla="*/ 3372 w 6306"/>
              <a:gd name="connsiteY5" fmla="*/ 573 h 573"/>
              <a:gd name="connsiteX6" fmla="*/ 3372 w 6306"/>
              <a:gd name="connsiteY6" fmla="*/ 573 h 573"/>
              <a:gd name="connsiteX7" fmla="*/ 3480 w 6306"/>
              <a:gd name="connsiteY7" fmla="*/ 531 h 573"/>
              <a:gd name="connsiteX8" fmla="*/ 3585 w 6306"/>
              <a:gd name="connsiteY8" fmla="*/ 493 h 573"/>
              <a:gd name="connsiteX9" fmla="*/ 3690 w 6306"/>
              <a:gd name="connsiteY9" fmla="*/ 459 h 573"/>
              <a:gd name="connsiteX10" fmla="*/ 3794 w 6306"/>
              <a:gd name="connsiteY10" fmla="*/ 426 h 573"/>
              <a:gd name="connsiteX11" fmla="*/ 3896 w 6306"/>
              <a:gd name="connsiteY11" fmla="*/ 396 h 573"/>
              <a:gd name="connsiteX12" fmla="*/ 3996 w 6306"/>
              <a:gd name="connsiteY12" fmla="*/ 369 h 573"/>
              <a:gd name="connsiteX13" fmla="*/ 4094 w 6306"/>
              <a:gd name="connsiteY13" fmla="*/ 343 h 573"/>
              <a:gd name="connsiteX14" fmla="*/ 4191 w 6306"/>
              <a:gd name="connsiteY14" fmla="*/ 321 h 573"/>
              <a:gd name="connsiteX15" fmla="*/ 4287 w 6306"/>
              <a:gd name="connsiteY15" fmla="*/ 301 h 573"/>
              <a:gd name="connsiteX16" fmla="*/ 4380 w 6306"/>
              <a:gd name="connsiteY16" fmla="*/ 282 h 573"/>
              <a:gd name="connsiteX17" fmla="*/ 4472 w 6306"/>
              <a:gd name="connsiteY17" fmla="*/ 267 h 573"/>
              <a:gd name="connsiteX18" fmla="*/ 4560 w 6306"/>
              <a:gd name="connsiteY18" fmla="*/ 252 h 573"/>
              <a:gd name="connsiteX19" fmla="*/ 4647 w 6306"/>
              <a:gd name="connsiteY19" fmla="*/ 240 h 573"/>
              <a:gd name="connsiteX20" fmla="*/ 4733 w 6306"/>
              <a:gd name="connsiteY20" fmla="*/ 229 h 573"/>
              <a:gd name="connsiteX21" fmla="*/ 4815 w 6306"/>
              <a:gd name="connsiteY21" fmla="*/ 220 h 573"/>
              <a:gd name="connsiteX22" fmla="*/ 4895 w 6306"/>
              <a:gd name="connsiteY22" fmla="*/ 211 h 573"/>
              <a:gd name="connsiteX23" fmla="*/ 6306 w 6306"/>
              <a:gd name="connsiteY23" fmla="*/ 0 h 573"/>
              <a:gd name="connsiteX24" fmla="*/ 0 w 6306"/>
              <a:gd name="connsiteY24" fmla="*/ 10 h 573"/>
              <a:gd name="connsiteX25" fmla="*/ 0 w 6306"/>
              <a:gd name="connsiteY25" fmla="*/ 220 h 573"/>
              <a:gd name="connsiteX26" fmla="*/ 0 w 6306"/>
              <a:gd name="connsiteY26" fmla="*/ 220 h 573"/>
              <a:gd name="connsiteX27" fmla="*/ 149 w 6306"/>
              <a:gd name="connsiteY27" fmla="*/ 216 h 573"/>
              <a:gd name="connsiteX28" fmla="*/ 251 w 6306"/>
              <a:gd name="connsiteY28" fmla="*/ 214 h 573"/>
              <a:gd name="connsiteX29" fmla="*/ 371 w 6306"/>
              <a:gd name="connsiteY29" fmla="*/ 214 h 573"/>
              <a:gd name="connsiteX30" fmla="*/ 509 w 6306"/>
              <a:gd name="connsiteY30" fmla="*/ 214 h 573"/>
              <a:gd name="connsiteX31" fmla="*/ 660 w 6306"/>
              <a:gd name="connsiteY31" fmla="*/ 217 h 573"/>
              <a:gd name="connsiteX32" fmla="*/ 827 w 6306"/>
              <a:gd name="connsiteY32" fmla="*/ 222 h 573"/>
              <a:gd name="connsiteX33" fmla="*/ 1007 w 6306"/>
              <a:gd name="connsiteY33" fmla="*/ 229 h 573"/>
              <a:gd name="connsiteX34" fmla="*/ 1200 w 6306"/>
              <a:gd name="connsiteY34" fmla="*/ 240 h 573"/>
              <a:gd name="connsiteX35" fmla="*/ 1404 w 6306"/>
              <a:gd name="connsiteY35" fmla="*/ 255 h 573"/>
              <a:gd name="connsiteX36" fmla="*/ 1619 w 6306"/>
              <a:gd name="connsiteY36" fmla="*/ 273 h 573"/>
              <a:gd name="connsiteX37" fmla="*/ 1730 w 6306"/>
              <a:gd name="connsiteY37" fmla="*/ 283 h 573"/>
              <a:gd name="connsiteX38" fmla="*/ 1842 w 6306"/>
              <a:gd name="connsiteY38" fmla="*/ 295 h 573"/>
              <a:gd name="connsiteX39" fmla="*/ 1958 w 6306"/>
              <a:gd name="connsiteY39" fmla="*/ 309 h 573"/>
              <a:gd name="connsiteX40" fmla="*/ 2075 w 6306"/>
              <a:gd name="connsiteY40" fmla="*/ 324 h 573"/>
              <a:gd name="connsiteX41" fmla="*/ 2193 w 6306"/>
              <a:gd name="connsiteY41" fmla="*/ 340 h 573"/>
              <a:gd name="connsiteX42" fmla="*/ 2315 w 6306"/>
              <a:gd name="connsiteY42" fmla="*/ 357 h 573"/>
              <a:gd name="connsiteX43" fmla="*/ 2436 w 6306"/>
              <a:gd name="connsiteY43" fmla="*/ 376 h 573"/>
              <a:gd name="connsiteX44" fmla="*/ 2561 w 6306"/>
              <a:gd name="connsiteY44" fmla="*/ 397 h 573"/>
              <a:gd name="connsiteX45" fmla="*/ 2685 w 6306"/>
              <a:gd name="connsiteY45" fmla="*/ 418 h 573"/>
              <a:gd name="connsiteX46" fmla="*/ 2811 w 6306"/>
              <a:gd name="connsiteY46" fmla="*/ 442 h 573"/>
              <a:gd name="connsiteX47" fmla="*/ 2811 w 6306"/>
              <a:gd name="connsiteY47" fmla="*/ 442 h 573"/>
              <a:gd name="connsiteX0" fmla="*/ 2811 w 6306"/>
              <a:gd name="connsiteY0" fmla="*/ 442 h 573"/>
              <a:gd name="connsiteX1" fmla="*/ 2811 w 6306"/>
              <a:gd name="connsiteY1" fmla="*/ 442 h 573"/>
              <a:gd name="connsiteX2" fmla="*/ 2948 w 6306"/>
              <a:gd name="connsiteY2" fmla="*/ 469 h 573"/>
              <a:gd name="connsiteX3" fmla="*/ 3087 w 6306"/>
              <a:gd name="connsiteY3" fmla="*/ 501 h 573"/>
              <a:gd name="connsiteX4" fmla="*/ 3230 w 6306"/>
              <a:gd name="connsiteY4" fmla="*/ 535 h 573"/>
              <a:gd name="connsiteX5" fmla="*/ 3372 w 6306"/>
              <a:gd name="connsiteY5" fmla="*/ 573 h 573"/>
              <a:gd name="connsiteX6" fmla="*/ 3372 w 6306"/>
              <a:gd name="connsiteY6" fmla="*/ 573 h 573"/>
              <a:gd name="connsiteX7" fmla="*/ 3480 w 6306"/>
              <a:gd name="connsiteY7" fmla="*/ 531 h 573"/>
              <a:gd name="connsiteX8" fmla="*/ 3585 w 6306"/>
              <a:gd name="connsiteY8" fmla="*/ 493 h 573"/>
              <a:gd name="connsiteX9" fmla="*/ 3690 w 6306"/>
              <a:gd name="connsiteY9" fmla="*/ 459 h 573"/>
              <a:gd name="connsiteX10" fmla="*/ 3794 w 6306"/>
              <a:gd name="connsiteY10" fmla="*/ 426 h 573"/>
              <a:gd name="connsiteX11" fmla="*/ 3896 w 6306"/>
              <a:gd name="connsiteY11" fmla="*/ 396 h 573"/>
              <a:gd name="connsiteX12" fmla="*/ 3996 w 6306"/>
              <a:gd name="connsiteY12" fmla="*/ 369 h 573"/>
              <a:gd name="connsiteX13" fmla="*/ 4094 w 6306"/>
              <a:gd name="connsiteY13" fmla="*/ 343 h 573"/>
              <a:gd name="connsiteX14" fmla="*/ 4191 w 6306"/>
              <a:gd name="connsiteY14" fmla="*/ 321 h 573"/>
              <a:gd name="connsiteX15" fmla="*/ 4287 w 6306"/>
              <a:gd name="connsiteY15" fmla="*/ 301 h 573"/>
              <a:gd name="connsiteX16" fmla="*/ 4380 w 6306"/>
              <a:gd name="connsiteY16" fmla="*/ 282 h 573"/>
              <a:gd name="connsiteX17" fmla="*/ 4472 w 6306"/>
              <a:gd name="connsiteY17" fmla="*/ 267 h 573"/>
              <a:gd name="connsiteX18" fmla="*/ 4560 w 6306"/>
              <a:gd name="connsiteY18" fmla="*/ 252 h 573"/>
              <a:gd name="connsiteX19" fmla="*/ 4647 w 6306"/>
              <a:gd name="connsiteY19" fmla="*/ 240 h 573"/>
              <a:gd name="connsiteX20" fmla="*/ 4733 w 6306"/>
              <a:gd name="connsiteY20" fmla="*/ 229 h 573"/>
              <a:gd name="connsiteX21" fmla="*/ 4815 w 6306"/>
              <a:gd name="connsiteY21" fmla="*/ 220 h 573"/>
              <a:gd name="connsiteX22" fmla="*/ 6306 w 6306"/>
              <a:gd name="connsiteY22" fmla="*/ 0 h 573"/>
              <a:gd name="connsiteX23" fmla="*/ 0 w 6306"/>
              <a:gd name="connsiteY23" fmla="*/ 10 h 573"/>
              <a:gd name="connsiteX24" fmla="*/ 0 w 6306"/>
              <a:gd name="connsiteY24" fmla="*/ 220 h 573"/>
              <a:gd name="connsiteX25" fmla="*/ 0 w 6306"/>
              <a:gd name="connsiteY25" fmla="*/ 220 h 573"/>
              <a:gd name="connsiteX26" fmla="*/ 149 w 6306"/>
              <a:gd name="connsiteY26" fmla="*/ 216 h 573"/>
              <a:gd name="connsiteX27" fmla="*/ 251 w 6306"/>
              <a:gd name="connsiteY27" fmla="*/ 214 h 573"/>
              <a:gd name="connsiteX28" fmla="*/ 371 w 6306"/>
              <a:gd name="connsiteY28" fmla="*/ 214 h 573"/>
              <a:gd name="connsiteX29" fmla="*/ 509 w 6306"/>
              <a:gd name="connsiteY29" fmla="*/ 214 h 573"/>
              <a:gd name="connsiteX30" fmla="*/ 660 w 6306"/>
              <a:gd name="connsiteY30" fmla="*/ 217 h 573"/>
              <a:gd name="connsiteX31" fmla="*/ 827 w 6306"/>
              <a:gd name="connsiteY31" fmla="*/ 222 h 573"/>
              <a:gd name="connsiteX32" fmla="*/ 1007 w 6306"/>
              <a:gd name="connsiteY32" fmla="*/ 229 h 573"/>
              <a:gd name="connsiteX33" fmla="*/ 1200 w 6306"/>
              <a:gd name="connsiteY33" fmla="*/ 240 h 573"/>
              <a:gd name="connsiteX34" fmla="*/ 1404 w 6306"/>
              <a:gd name="connsiteY34" fmla="*/ 255 h 573"/>
              <a:gd name="connsiteX35" fmla="*/ 1619 w 6306"/>
              <a:gd name="connsiteY35" fmla="*/ 273 h 573"/>
              <a:gd name="connsiteX36" fmla="*/ 1730 w 6306"/>
              <a:gd name="connsiteY36" fmla="*/ 283 h 573"/>
              <a:gd name="connsiteX37" fmla="*/ 1842 w 6306"/>
              <a:gd name="connsiteY37" fmla="*/ 295 h 573"/>
              <a:gd name="connsiteX38" fmla="*/ 1958 w 6306"/>
              <a:gd name="connsiteY38" fmla="*/ 309 h 573"/>
              <a:gd name="connsiteX39" fmla="*/ 2075 w 6306"/>
              <a:gd name="connsiteY39" fmla="*/ 324 h 573"/>
              <a:gd name="connsiteX40" fmla="*/ 2193 w 6306"/>
              <a:gd name="connsiteY40" fmla="*/ 340 h 573"/>
              <a:gd name="connsiteX41" fmla="*/ 2315 w 6306"/>
              <a:gd name="connsiteY41" fmla="*/ 357 h 573"/>
              <a:gd name="connsiteX42" fmla="*/ 2436 w 6306"/>
              <a:gd name="connsiteY42" fmla="*/ 376 h 573"/>
              <a:gd name="connsiteX43" fmla="*/ 2561 w 6306"/>
              <a:gd name="connsiteY43" fmla="*/ 397 h 573"/>
              <a:gd name="connsiteX44" fmla="*/ 2685 w 6306"/>
              <a:gd name="connsiteY44" fmla="*/ 418 h 573"/>
              <a:gd name="connsiteX45" fmla="*/ 2811 w 6306"/>
              <a:gd name="connsiteY45" fmla="*/ 442 h 573"/>
              <a:gd name="connsiteX46" fmla="*/ 2811 w 6306"/>
              <a:gd name="connsiteY46" fmla="*/ 442 h 573"/>
              <a:gd name="connsiteX0" fmla="*/ 2811 w 6306"/>
              <a:gd name="connsiteY0" fmla="*/ 442 h 573"/>
              <a:gd name="connsiteX1" fmla="*/ 2811 w 6306"/>
              <a:gd name="connsiteY1" fmla="*/ 442 h 573"/>
              <a:gd name="connsiteX2" fmla="*/ 2948 w 6306"/>
              <a:gd name="connsiteY2" fmla="*/ 469 h 573"/>
              <a:gd name="connsiteX3" fmla="*/ 3087 w 6306"/>
              <a:gd name="connsiteY3" fmla="*/ 501 h 573"/>
              <a:gd name="connsiteX4" fmla="*/ 3230 w 6306"/>
              <a:gd name="connsiteY4" fmla="*/ 535 h 573"/>
              <a:gd name="connsiteX5" fmla="*/ 3372 w 6306"/>
              <a:gd name="connsiteY5" fmla="*/ 573 h 573"/>
              <a:gd name="connsiteX6" fmla="*/ 3372 w 6306"/>
              <a:gd name="connsiteY6" fmla="*/ 573 h 573"/>
              <a:gd name="connsiteX7" fmla="*/ 3480 w 6306"/>
              <a:gd name="connsiteY7" fmla="*/ 531 h 573"/>
              <a:gd name="connsiteX8" fmla="*/ 3585 w 6306"/>
              <a:gd name="connsiteY8" fmla="*/ 493 h 573"/>
              <a:gd name="connsiteX9" fmla="*/ 3690 w 6306"/>
              <a:gd name="connsiteY9" fmla="*/ 459 h 573"/>
              <a:gd name="connsiteX10" fmla="*/ 3794 w 6306"/>
              <a:gd name="connsiteY10" fmla="*/ 426 h 573"/>
              <a:gd name="connsiteX11" fmla="*/ 3896 w 6306"/>
              <a:gd name="connsiteY11" fmla="*/ 396 h 573"/>
              <a:gd name="connsiteX12" fmla="*/ 3996 w 6306"/>
              <a:gd name="connsiteY12" fmla="*/ 369 h 573"/>
              <a:gd name="connsiteX13" fmla="*/ 4094 w 6306"/>
              <a:gd name="connsiteY13" fmla="*/ 343 h 573"/>
              <a:gd name="connsiteX14" fmla="*/ 4191 w 6306"/>
              <a:gd name="connsiteY14" fmla="*/ 321 h 573"/>
              <a:gd name="connsiteX15" fmla="*/ 4287 w 6306"/>
              <a:gd name="connsiteY15" fmla="*/ 301 h 573"/>
              <a:gd name="connsiteX16" fmla="*/ 4380 w 6306"/>
              <a:gd name="connsiteY16" fmla="*/ 282 h 573"/>
              <a:gd name="connsiteX17" fmla="*/ 4472 w 6306"/>
              <a:gd name="connsiteY17" fmla="*/ 267 h 573"/>
              <a:gd name="connsiteX18" fmla="*/ 4560 w 6306"/>
              <a:gd name="connsiteY18" fmla="*/ 252 h 573"/>
              <a:gd name="connsiteX19" fmla="*/ 4647 w 6306"/>
              <a:gd name="connsiteY19" fmla="*/ 240 h 573"/>
              <a:gd name="connsiteX20" fmla="*/ 4733 w 6306"/>
              <a:gd name="connsiteY20" fmla="*/ 229 h 573"/>
              <a:gd name="connsiteX21" fmla="*/ 6306 w 6306"/>
              <a:gd name="connsiteY21" fmla="*/ 0 h 573"/>
              <a:gd name="connsiteX22" fmla="*/ 0 w 6306"/>
              <a:gd name="connsiteY22" fmla="*/ 10 h 573"/>
              <a:gd name="connsiteX23" fmla="*/ 0 w 6306"/>
              <a:gd name="connsiteY23" fmla="*/ 220 h 573"/>
              <a:gd name="connsiteX24" fmla="*/ 0 w 6306"/>
              <a:gd name="connsiteY24" fmla="*/ 220 h 573"/>
              <a:gd name="connsiteX25" fmla="*/ 149 w 6306"/>
              <a:gd name="connsiteY25" fmla="*/ 216 h 573"/>
              <a:gd name="connsiteX26" fmla="*/ 251 w 6306"/>
              <a:gd name="connsiteY26" fmla="*/ 214 h 573"/>
              <a:gd name="connsiteX27" fmla="*/ 371 w 6306"/>
              <a:gd name="connsiteY27" fmla="*/ 214 h 573"/>
              <a:gd name="connsiteX28" fmla="*/ 509 w 6306"/>
              <a:gd name="connsiteY28" fmla="*/ 214 h 573"/>
              <a:gd name="connsiteX29" fmla="*/ 660 w 6306"/>
              <a:gd name="connsiteY29" fmla="*/ 217 h 573"/>
              <a:gd name="connsiteX30" fmla="*/ 827 w 6306"/>
              <a:gd name="connsiteY30" fmla="*/ 222 h 573"/>
              <a:gd name="connsiteX31" fmla="*/ 1007 w 6306"/>
              <a:gd name="connsiteY31" fmla="*/ 229 h 573"/>
              <a:gd name="connsiteX32" fmla="*/ 1200 w 6306"/>
              <a:gd name="connsiteY32" fmla="*/ 240 h 573"/>
              <a:gd name="connsiteX33" fmla="*/ 1404 w 6306"/>
              <a:gd name="connsiteY33" fmla="*/ 255 h 573"/>
              <a:gd name="connsiteX34" fmla="*/ 1619 w 6306"/>
              <a:gd name="connsiteY34" fmla="*/ 273 h 573"/>
              <a:gd name="connsiteX35" fmla="*/ 1730 w 6306"/>
              <a:gd name="connsiteY35" fmla="*/ 283 h 573"/>
              <a:gd name="connsiteX36" fmla="*/ 1842 w 6306"/>
              <a:gd name="connsiteY36" fmla="*/ 295 h 573"/>
              <a:gd name="connsiteX37" fmla="*/ 1958 w 6306"/>
              <a:gd name="connsiteY37" fmla="*/ 309 h 573"/>
              <a:gd name="connsiteX38" fmla="*/ 2075 w 6306"/>
              <a:gd name="connsiteY38" fmla="*/ 324 h 573"/>
              <a:gd name="connsiteX39" fmla="*/ 2193 w 6306"/>
              <a:gd name="connsiteY39" fmla="*/ 340 h 573"/>
              <a:gd name="connsiteX40" fmla="*/ 2315 w 6306"/>
              <a:gd name="connsiteY40" fmla="*/ 357 h 573"/>
              <a:gd name="connsiteX41" fmla="*/ 2436 w 6306"/>
              <a:gd name="connsiteY41" fmla="*/ 376 h 573"/>
              <a:gd name="connsiteX42" fmla="*/ 2561 w 6306"/>
              <a:gd name="connsiteY42" fmla="*/ 397 h 573"/>
              <a:gd name="connsiteX43" fmla="*/ 2685 w 6306"/>
              <a:gd name="connsiteY43" fmla="*/ 418 h 573"/>
              <a:gd name="connsiteX44" fmla="*/ 2811 w 6306"/>
              <a:gd name="connsiteY44" fmla="*/ 442 h 573"/>
              <a:gd name="connsiteX45" fmla="*/ 2811 w 6306"/>
              <a:gd name="connsiteY45" fmla="*/ 442 h 573"/>
              <a:gd name="connsiteX0" fmla="*/ 2811 w 7080"/>
              <a:gd name="connsiteY0" fmla="*/ 442 h 573"/>
              <a:gd name="connsiteX1" fmla="*/ 2811 w 7080"/>
              <a:gd name="connsiteY1" fmla="*/ 442 h 573"/>
              <a:gd name="connsiteX2" fmla="*/ 2948 w 7080"/>
              <a:gd name="connsiteY2" fmla="*/ 469 h 573"/>
              <a:gd name="connsiteX3" fmla="*/ 3087 w 7080"/>
              <a:gd name="connsiteY3" fmla="*/ 501 h 573"/>
              <a:gd name="connsiteX4" fmla="*/ 3230 w 7080"/>
              <a:gd name="connsiteY4" fmla="*/ 535 h 573"/>
              <a:gd name="connsiteX5" fmla="*/ 3372 w 7080"/>
              <a:gd name="connsiteY5" fmla="*/ 573 h 573"/>
              <a:gd name="connsiteX6" fmla="*/ 3372 w 7080"/>
              <a:gd name="connsiteY6" fmla="*/ 573 h 573"/>
              <a:gd name="connsiteX7" fmla="*/ 3480 w 7080"/>
              <a:gd name="connsiteY7" fmla="*/ 531 h 573"/>
              <a:gd name="connsiteX8" fmla="*/ 3585 w 7080"/>
              <a:gd name="connsiteY8" fmla="*/ 493 h 573"/>
              <a:gd name="connsiteX9" fmla="*/ 3690 w 7080"/>
              <a:gd name="connsiteY9" fmla="*/ 459 h 573"/>
              <a:gd name="connsiteX10" fmla="*/ 3794 w 7080"/>
              <a:gd name="connsiteY10" fmla="*/ 426 h 573"/>
              <a:gd name="connsiteX11" fmla="*/ 3896 w 7080"/>
              <a:gd name="connsiteY11" fmla="*/ 396 h 573"/>
              <a:gd name="connsiteX12" fmla="*/ 3996 w 7080"/>
              <a:gd name="connsiteY12" fmla="*/ 369 h 573"/>
              <a:gd name="connsiteX13" fmla="*/ 4094 w 7080"/>
              <a:gd name="connsiteY13" fmla="*/ 343 h 573"/>
              <a:gd name="connsiteX14" fmla="*/ 4191 w 7080"/>
              <a:gd name="connsiteY14" fmla="*/ 321 h 573"/>
              <a:gd name="connsiteX15" fmla="*/ 4287 w 7080"/>
              <a:gd name="connsiteY15" fmla="*/ 301 h 573"/>
              <a:gd name="connsiteX16" fmla="*/ 4380 w 7080"/>
              <a:gd name="connsiteY16" fmla="*/ 282 h 573"/>
              <a:gd name="connsiteX17" fmla="*/ 4472 w 7080"/>
              <a:gd name="connsiteY17" fmla="*/ 267 h 573"/>
              <a:gd name="connsiteX18" fmla="*/ 4560 w 7080"/>
              <a:gd name="connsiteY18" fmla="*/ 252 h 573"/>
              <a:gd name="connsiteX19" fmla="*/ 4647 w 7080"/>
              <a:gd name="connsiteY19" fmla="*/ 240 h 573"/>
              <a:gd name="connsiteX20" fmla="*/ 6306 w 7080"/>
              <a:gd name="connsiteY20" fmla="*/ 0 h 573"/>
              <a:gd name="connsiteX21" fmla="*/ 0 w 7080"/>
              <a:gd name="connsiteY21" fmla="*/ 10 h 573"/>
              <a:gd name="connsiteX22" fmla="*/ 0 w 7080"/>
              <a:gd name="connsiteY22" fmla="*/ 220 h 573"/>
              <a:gd name="connsiteX23" fmla="*/ 0 w 7080"/>
              <a:gd name="connsiteY23" fmla="*/ 220 h 573"/>
              <a:gd name="connsiteX24" fmla="*/ 149 w 7080"/>
              <a:gd name="connsiteY24" fmla="*/ 216 h 573"/>
              <a:gd name="connsiteX25" fmla="*/ 251 w 7080"/>
              <a:gd name="connsiteY25" fmla="*/ 214 h 573"/>
              <a:gd name="connsiteX26" fmla="*/ 371 w 7080"/>
              <a:gd name="connsiteY26" fmla="*/ 214 h 573"/>
              <a:gd name="connsiteX27" fmla="*/ 509 w 7080"/>
              <a:gd name="connsiteY27" fmla="*/ 214 h 573"/>
              <a:gd name="connsiteX28" fmla="*/ 660 w 7080"/>
              <a:gd name="connsiteY28" fmla="*/ 217 h 573"/>
              <a:gd name="connsiteX29" fmla="*/ 827 w 7080"/>
              <a:gd name="connsiteY29" fmla="*/ 222 h 573"/>
              <a:gd name="connsiteX30" fmla="*/ 1007 w 7080"/>
              <a:gd name="connsiteY30" fmla="*/ 229 h 573"/>
              <a:gd name="connsiteX31" fmla="*/ 1200 w 7080"/>
              <a:gd name="connsiteY31" fmla="*/ 240 h 573"/>
              <a:gd name="connsiteX32" fmla="*/ 1404 w 7080"/>
              <a:gd name="connsiteY32" fmla="*/ 255 h 573"/>
              <a:gd name="connsiteX33" fmla="*/ 1619 w 7080"/>
              <a:gd name="connsiteY33" fmla="*/ 273 h 573"/>
              <a:gd name="connsiteX34" fmla="*/ 1730 w 7080"/>
              <a:gd name="connsiteY34" fmla="*/ 283 h 573"/>
              <a:gd name="connsiteX35" fmla="*/ 1842 w 7080"/>
              <a:gd name="connsiteY35" fmla="*/ 295 h 573"/>
              <a:gd name="connsiteX36" fmla="*/ 1958 w 7080"/>
              <a:gd name="connsiteY36" fmla="*/ 309 h 573"/>
              <a:gd name="connsiteX37" fmla="*/ 2075 w 7080"/>
              <a:gd name="connsiteY37" fmla="*/ 324 h 573"/>
              <a:gd name="connsiteX38" fmla="*/ 2193 w 7080"/>
              <a:gd name="connsiteY38" fmla="*/ 340 h 573"/>
              <a:gd name="connsiteX39" fmla="*/ 2315 w 7080"/>
              <a:gd name="connsiteY39" fmla="*/ 357 h 573"/>
              <a:gd name="connsiteX40" fmla="*/ 2436 w 7080"/>
              <a:gd name="connsiteY40" fmla="*/ 376 h 573"/>
              <a:gd name="connsiteX41" fmla="*/ 2561 w 7080"/>
              <a:gd name="connsiteY41" fmla="*/ 397 h 573"/>
              <a:gd name="connsiteX42" fmla="*/ 2685 w 7080"/>
              <a:gd name="connsiteY42" fmla="*/ 418 h 573"/>
              <a:gd name="connsiteX43" fmla="*/ 2811 w 7080"/>
              <a:gd name="connsiteY43" fmla="*/ 442 h 573"/>
              <a:gd name="connsiteX44" fmla="*/ 2811 w 7080"/>
              <a:gd name="connsiteY44" fmla="*/ 442 h 573"/>
              <a:gd name="connsiteX0" fmla="*/ 2811 w 6306"/>
              <a:gd name="connsiteY0" fmla="*/ 442 h 573"/>
              <a:gd name="connsiteX1" fmla="*/ 2811 w 6306"/>
              <a:gd name="connsiteY1" fmla="*/ 442 h 573"/>
              <a:gd name="connsiteX2" fmla="*/ 2948 w 6306"/>
              <a:gd name="connsiteY2" fmla="*/ 469 h 573"/>
              <a:gd name="connsiteX3" fmla="*/ 3087 w 6306"/>
              <a:gd name="connsiteY3" fmla="*/ 501 h 573"/>
              <a:gd name="connsiteX4" fmla="*/ 3230 w 6306"/>
              <a:gd name="connsiteY4" fmla="*/ 535 h 573"/>
              <a:gd name="connsiteX5" fmla="*/ 3372 w 6306"/>
              <a:gd name="connsiteY5" fmla="*/ 573 h 573"/>
              <a:gd name="connsiteX6" fmla="*/ 3372 w 6306"/>
              <a:gd name="connsiteY6" fmla="*/ 573 h 573"/>
              <a:gd name="connsiteX7" fmla="*/ 3480 w 6306"/>
              <a:gd name="connsiteY7" fmla="*/ 531 h 573"/>
              <a:gd name="connsiteX8" fmla="*/ 3585 w 6306"/>
              <a:gd name="connsiteY8" fmla="*/ 493 h 573"/>
              <a:gd name="connsiteX9" fmla="*/ 3690 w 6306"/>
              <a:gd name="connsiteY9" fmla="*/ 459 h 573"/>
              <a:gd name="connsiteX10" fmla="*/ 3794 w 6306"/>
              <a:gd name="connsiteY10" fmla="*/ 426 h 573"/>
              <a:gd name="connsiteX11" fmla="*/ 3896 w 6306"/>
              <a:gd name="connsiteY11" fmla="*/ 396 h 573"/>
              <a:gd name="connsiteX12" fmla="*/ 3996 w 6306"/>
              <a:gd name="connsiteY12" fmla="*/ 369 h 573"/>
              <a:gd name="connsiteX13" fmla="*/ 4094 w 6306"/>
              <a:gd name="connsiteY13" fmla="*/ 343 h 573"/>
              <a:gd name="connsiteX14" fmla="*/ 4191 w 6306"/>
              <a:gd name="connsiteY14" fmla="*/ 321 h 573"/>
              <a:gd name="connsiteX15" fmla="*/ 4287 w 6306"/>
              <a:gd name="connsiteY15" fmla="*/ 301 h 573"/>
              <a:gd name="connsiteX16" fmla="*/ 4380 w 6306"/>
              <a:gd name="connsiteY16" fmla="*/ 282 h 573"/>
              <a:gd name="connsiteX17" fmla="*/ 4472 w 6306"/>
              <a:gd name="connsiteY17" fmla="*/ 267 h 573"/>
              <a:gd name="connsiteX18" fmla="*/ 4560 w 6306"/>
              <a:gd name="connsiteY18" fmla="*/ 252 h 573"/>
              <a:gd name="connsiteX19" fmla="*/ 6306 w 6306"/>
              <a:gd name="connsiteY19" fmla="*/ 0 h 573"/>
              <a:gd name="connsiteX20" fmla="*/ 0 w 6306"/>
              <a:gd name="connsiteY20" fmla="*/ 10 h 573"/>
              <a:gd name="connsiteX21" fmla="*/ 0 w 6306"/>
              <a:gd name="connsiteY21" fmla="*/ 220 h 573"/>
              <a:gd name="connsiteX22" fmla="*/ 0 w 6306"/>
              <a:gd name="connsiteY22" fmla="*/ 220 h 573"/>
              <a:gd name="connsiteX23" fmla="*/ 149 w 6306"/>
              <a:gd name="connsiteY23" fmla="*/ 216 h 573"/>
              <a:gd name="connsiteX24" fmla="*/ 251 w 6306"/>
              <a:gd name="connsiteY24" fmla="*/ 214 h 573"/>
              <a:gd name="connsiteX25" fmla="*/ 371 w 6306"/>
              <a:gd name="connsiteY25" fmla="*/ 214 h 573"/>
              <a:gd name="connsiteX26" fmla="*/ 509 w 6306"/>
              <a:gd name="connsiteY26" fmla="*/ 214 h 573"/>
              <a:gd name="connsiteX27" fmla="*/ 660 w 6306"/>
              <a:gd name="connsiteY27" fmla="*/ 217 h 573"/>
              <a:gd name="connsiteX28" fmla="*/ 827 w 6306"/>
              <a:gd name="connsiteY28" fmla="*/ 222 h 573"/>
              <a:gd name="connsiteX29" fmla="*/ 1007 w 6306"/>
              <a:gd name="connsiteY29" fmla="*/ 229 h 573"/>
              <a:gd name="connsiteX30" fmla="*/ 1200 w 6306"/>
              <a:gd name="connsiteY30" fmla="*/ 240 h 573"/>
              <a:gd name="connsiteX31" fmla="*/ 1404 w 6306"/>
              <a:gd name="connsiteY31" fmla="*/ 255 h 573"/>
              <a:gd name="connsiteX32" fmla="*/ 1619 w 6306"/>
              <a:gd name="connsiteY32" fmla="*/ 273 h 573"/>
              <a:gd name="connsiteX33" fmla="*/ 1730 w 6306"/>
              <a:gd name="connsiteY33" fmla="*/ 283 h 573"/>
              <a:gd name="connsiteX34" fmla="*/ 1842 w 6306"/>
              <a:gd name="connsiteY34" fmla="*/ 295 h 573"/>
              <a:gd name="connsiteX35" fmla="*/ 1958 w 6306"/>
              <a:gd name="connsiteY35" fmla="*/ 309 h 573"/>
              <a:gd name="connsiteX36" fmla="*/ 2075 w 6306"/>
              <a:gd name="connsiteY36" fmla="*/ 324 h 573"/>
              <a:gd name="connsiteX37" fmla="*/ 2193 w 6306"/>
              <a:gd name="connsiteY37" fmla="*/ 340 h 573"/>
              <a:gd name="connsiteX38" fmla="*/ 2315 w 6306"/>
              <a:gd name="connsiteY38" fmla="*/ 357 h 573"/>
              <a:gd name="connsiteX39" fmla="*/ 2436 w 6306"/>
              <a:gd name="connsiteY39" fmla="*/ 376 h 573"/>
              <a:gd name="connsiteX40" fmla="*/ 2561 w 6306"/>
              <a:gd name="connsiteY40" fmla="*/ 397 h 573"/>
              <a:gd name="connsiteX41" fmla="*/ 2685 w 6306"/>
              <a:gd name="connsiteY41" fmla="*/ 418 h 573"/>
              <a:gd name="connsiteX42" fmla="*/ 2811 w 6306"/>
              <a:gd name="connsiteY42" fmla="*/ 442 h 573"/>
              <a:gd name="connsiteX43" fmla="*/ 2811 w 6306"/>
              <a:gd name="connsiteY43" fmla="*/ 442 h 573"/>
              <a:gd name="connsiteX0" fmla="*/ 2811 w 6306"/>
              <a:gd name="connsiteY0" fmla="*/ 442 h 573"/>
              <a:gd name="connsiteX1" fmla="*/ 2811 w 6306"/>
              <a:gd name="connsiteY1" fmla="*/ 442 h 573"/>
              <a:gd name="connsiteX2" fmla="*/ 2948 w 6306"/>
              <a:gd name="connsiteY2" fmla="*/ 469 h 573"/>
              <a:gd name="connsiteX3" fmla="*/ 3087 w 6306"/>
              <a:gd name="connsiteY3" fmla="*/ 501 h 573"/>
              <a:gd name="connsiteX4" fmla="*/ 3230 w 6306"/>
              <a:gd name="connsiteY4" fmla="*/ 535 h 573"/>
              <a:gd name="connsiteX5" fmla="*/ 3372 w 6306"/>
              <a:gd name="connsiteY5" fmla="*/ 573 h 573"/>
              <a:gd name="connsiteX6" fmla="*/ 3372 w 6306"/>
              <a:gd name="connsiteY6" fmla="*/ 573 h 573"/>
              <a:gd name="connsiteX7" fmla="*/ 3480 w 6306"/>
              <a:gd name="connsiteY7" fmla="*/ 531 h 573"/>
              <a:gd name="connsiteX8" fmla="*/ 3585 w 6306"/>
              <a:gd name="connsiteY8" fmla="*/ 493 h 573"/>
              <a:gd name="connsiteX9" fmla="*/ 3690 w 6306"/>
              <a:gd name="connsiteY9" fmla="*/ 459 h 573"/>
              <a:gd name="connsiteX10" fmla="*/ 3794 w 6306"/>
              <a:gd name="connsiteY10" fmla="*/ 426 h 573"/>
              <a:gd name="connsiteX11" fmla="*/ 3896 w 6306"/>
              <a:gd name="connsiteY11" fmla="*/ 396 h 573"/>
              <a:gd name="connsiteX12" fmla="*/ 3996 w 6306"/>
              <a:gd name="connsiteY12" fmla="*/ 369 h 573"/>
              <a:gd name="connsiteX13" fmla="*/ 4094 w 6306"/>
              <a:gd name="connsiteY13" fmla="*/ 343 h 573"/>
              <a:gd name="connsiteX14" fmla="*/ 4191 w 6306"/>
              <a:gd name="connsiteY14" fmla="*/ 321 h 573"/>
              <a:gd name="connsiteX15" fmla="*/ 4287 w 6306"/>
              <a:gd name="connsiteY15" fmla="*/ 301 h 573"/>
              <a:gd name="connsiteX16" fmla="*/ 4380 w 6306"/>
              <a:gd name="connsiteY16" fmla="*/ 282 h 573"/>
              <a:gd name="connsiteX17" fmla="*/ 4472 w 6306"/>
              <a:gd name="connsiteY17" fmla="*/ 267 h 573"/>
              <a:gd name="connsiteX18" fmla="*/ 6306 w 6306"/>
              <a:gd name="connsiteY18" fmla="*/ 0 h 573"/>
              <a:gd name="connsiteX19" fmla="*/ 0 w 6306"/>
              <a:gd name="connsiteY19" fmla="*/ 10 h 573"/>
              <a:gd name="connsiteX20" fmla="*/ 0 w 6306"/>
              <a:gd name="connsiteY20" fmla="*/ 220 h 573"/>
              <a:gd name="connsiteX21" fmla="*/ 0 w 6306"/>
              <a:gd name="connsiteY21" fmla="*/ 220 h 573"/>
              <a:gd name="connsiteX22" fmla="*/ 149 w 6306"/>
              <a:gd name="connsiteY22" fmla="*/ 216 h 573"/>
              <a:gd name="connsiteX23" fmla="*/ 251 w 6306"/>
              <a:gd name="connsiteY23" fmla="*/ 214 h 573"/>
              <a:gd name="connsiteX24" fmla="*/ 371 w 6306"/>
              <a:gd name="connsiteY24" fmla="*/ 214 h 573"/>
              <a:gd name="connsiteX25" fmla="*/ 509 w 6306"/>
              <a:gd name="connsiteY25" fmla="*/ 214 h 573"/>
              <a:gd name="connsiteX26" fmla="*/ 660 w 6306"/>
              <a:gd name="connsiteY26" fmla="*/ 217 h 573"/>
              <a:gd name="connsiteX27" fmla="*/ 827 w 6306"/>
              <a:gd name="connsiteY27" fmla="*/ 222 h 573"/>
              <a:gd name="connsiteX28" fmla="*/ 1007 w 6306"/>
              <a:gd name="connsiteY28" fmla="*/ 229 h 573"/>
              <a:gd name="connsiteX29" fmla="*/ 1200 w 6306"/>
              <a:gd name="connsiteY29" fmla="*/ 240 h 573"/>
              <a:gd name="connsiteX30" fmla="*/ 1404 w 6306"/>
              <a:gd name="connsiteY30" fmla="*/ 255 h 573"/>
              <a:gd name="connsiteX31" fmla="*/ 1619 w 6306"/>
              <a:gd name="connsiteY31" fmla="*/ 273 h 573"/>
              <a:gd name="connsiteX32" fmla="*/ 1730 w 6306"/>
              <a:gd name="connsiteY32" fmla="*/ 283 h 573"/>
              <a:gd name="connsiteX33" fmla="*/ 1842 w 6306"/>
              <a:gd name="connsiteY33" fmla="*/ 295 h 573"/>
              <a:gd name="connsiteX34" fmla="*/ 1958 w 6306"/>
              <a:gd name="connsiteY34" fmla="*/ 309 h 573"/>
              <a:gd name="connsiteX35" fmla="*/ 2075 w 6306"/>
              <a:gd name="connsiteY35" fmla="*/ 324 h 573"/>
              <a:gd name="connsiteX36" fmla="*/ 2193 w 6306"/>
              <a:gd name="connsiteY36" fmla="*/ 340 h 573"/>
              <a:gd name="connsiteX37" fmla="*/ 2315 w 6306"/>
              <a:gd name="connsiteY37" fmla="*/ 357 h 573"/>
              <a:gd name="connsiteX38" fmla="*/ 2436 w 6306"/>
              <a:gd name="connsiteY38" fmla="*/ 376 h 573"/>
              <a:gd name="connsiteX39" fmla="*/ 2561 w 6306"/>
              <a:gd name="connsiteY39" fmla="*/ 397 h 573"/>
              <a:gd name="connsiteX40" fmla="*/ 2685 w 6306"/>
              <a:gd name="connsiteY40" fmla="*/ 418 h 573"/>
              <a:gd name="connsiteX41" fmla="*/ 2811 w 6306"/>
              <a:gd name="connsiteY41" fmla="*/ 442 h 573"/>
              <a:gd name="connsiteX42" fmla="*/ 2811 w 6306"/>
              <a:gd name="connsiteY42" fmla="*/ 442 h 573"/>
              <a:gd name="connsiteX0" fmla="*/ 2811 w 6306"/>
              <a:gd name="connsiteY0" fmla="*/ 442 h 573"/>
              <a:gd name="connsiteX1" fmla="*/ 2811 w 6306"/>
              <a:gd name="connsiteY1" fmla="*/ 442 h 573"/>
              <a:gd name="connsiteX2" fmla="*/ 2948 w 6306"/>
              <a:gd name="connsiteY2" fmla="*/ 469 h 573"/>
              <a:gd name="connsiteX3" fmla="*/ 3087 w 6306"/>
              <a:gd name="connsiteY3" fmla="*/ 501 h 573"/>
              <a:gd name="connsiteX4" fmla="*/ 3230 w 6306"/>
              <a:gd name="connsiteY4" fmla="*/ 535 h 573"/>
              <a:gd name="connsiteX5" fmla="*/ 3372 w 6306"/>
              <a:gd name="connsiteY5" fmla="*/ 573 h 573"/>
              <a:gd name="connsiteX6" fmla="*/ 3372 w 6306"/>
              <a:gd name="connsiteY6" fmla="*/ 573 h 573"/>
              <a:gd name="connsiteX7" fmla="*/ 3480 w 6306"/>
              <a:gd name="connsiteY7" fmla="*/ 531 h 573"/>
              <a:gd name="connsiteX8" fmla="*/ 3585 w 6306"/>
              <a:gd name="connsiteY8" fmla="*/ 493 h 573"/>
              <a:gd name="connsiteX9" fmla="*/ 3690 w 6306"/>
              <a:gd name="connsiteY9" fmla="*/ 459 h 573"/>
              <a:gd name="connsiteX10" fmla="*/ 3794 w 6306"/>
              <a:gd name="connsiteY10" fmla="*/ 426 h 573"/>
              <a:gd name="connsiteX11" fmla="*/ 3896 w 6306"/>
              <a:gd name="connsiteY11" fmla="*/ 396 h 573"/>
              <a:gd name="connsiteX12" fmla="*/ 3996 w 6306"/>
              <a:gd name="connsiteY12" fmla="*/ 369 h 573"/>
              <a:gd name="connsiteX13" fmla="*/ 4094 w 6306"/>
              <a:gd name="connsiteY13" fmla="*/ 343 h 573"/>
              <a:gd name="connsiteX14" fmla="*/ 4191 w 6306"/>
              <a:gd name="connsiteY14" fmla="*/ 321 h 573"/>
              <a:gd name="connsiteX15" fmla="*/ 4287 w 6306"/>
              <a:gd name="connsiteY15" fmla="*/ 301 h 573"/>
              <a:gd name="connsiteX16" fmla="*/ 4380 w 6306"/>
              <a:gd name="connsiteY16" fmla="*/ 282 h 573"/>
              <a:gd name="connsiteX17" fmla="*/ 6306 w 6306"/>
              <a:gd name="connsiteY17" fmla="*/ 0 h 573"/>
              <a:gd name="connsiteX18" fmla="*/ 0 w 6306"/>
              <a:gd name="connsiteY18" fmla="*/ 10 h 573"/>
              <a:gd name="connsiteX19" fmla="*/ 0 w 6306"/>
              <a:gd name="connsiteY19" fmla="*/ 220 h 573"/>
              <a:gd name="connsiteX20" fmla="*/ 0 w 6306"/>
              <a:gd name="connsiteY20" fmla="*/ 220 h 573"/>
              <a:gd name="connsiteX21" fmla="*/ 149 w 6306"/>
              <a:gd name="connsiteY21" fmla="*/ 216 h 573"/>
              <a:gd name="connsiteX22" fmla="*/ 251 w 6306"/>
              <a:gd name="connsiteY22" fmla="*/ 214 h 573"/>
              <a:gd name="connsiteX23" fmla="*/ 371 w 6306"/>
              <a:gd name="connsiteY23" fmla="*/ 214 h 573"/>
              <a:gd name="connsiteX24" fmla="*/ 509 w 6306"/>
              <a:gd name="connsiteY24" fmla="*/ 214 h 573"/>
              <a:gd name="connsiteX25" fmla="*/ 660 w 6306"/>
              <a:gd name="connsiteY25" fmla="*/ 217 h 573"/>
              <a:gd name="connsiteX26" fmla="*/ 827 w 6306"/>
              <a:gd name="connsiteY26" fmla="*/ 222 h 573"/>
              <a:gd name="connsiteX27" fmla="*/ 1007 w 6306"/>
              <a:gd name="connsiteY27" fmla="*/ 229 h 573"/>
              <a:gd name="connsiteX28" fmla="*/ 1200 w 6306"/>
              <a:gd name="connsiteY28" fmla="*/ 240 h 573"/>
              <a:gd name="connsiteX29" fmla="*/ 1404 w 6306"/>
              <a:gd name="connsiteY29" fmla="*/ 255 h 573"/>
              <a:gd name="connsiteX30" fmla="*/ 1619 w 6306"/>
              <a:gd name="connsiteY30" fmla="*/ 273 h 573"/>
              <a:gd name="connsiteX31" fmla="*/ 1730 w 6306"/>
              <a:gd name="connsiteY31" fmla="*/ 283 h 573"/>
              <a:gd name="connsiteX32" fmla="*/ 1842 w 6306"/>
              <a:gd name="connsiteY32" fmla="*/ 295 h 573"/>
              <a:gd name="connsiteX33" fmla="*/ 1958 w 6306"/>
              <a:gd name="connsiteY33" fmla="*/ 309 h 573"/>
              <a:gd name="connsiteX34" fmla="*/ 2075 w 6306"/>
              <a:gd name="connsiteY34" fmla="*/ 324 h 573"/>
              <a:gd name="connsiteX35" fmla="*/ 2193 w 6306"/>
              <a:gd name="connsiteY35" fmla="*/ 340 h 573"/>
              <a:gd name="connsiteX36" fmla="*/ 2315 w 6306"/>
              <a:gd name="connsiteY36" fmla="*/ 357 h 573"/>
              <a:gd name="connsiteX37" fmla="*/ 2436 w 6306"/>
              <a:gd name="connsiteY37" fmla="*/ 376 h 573"/>
              <a:gd name="connsiteX38" fmla="*/ 2561 w 6306"/>
              <a:gd name="connsiteY38" fmla="*/ 397 h 573"/>
              <a:gd name="connsiteX39" fmla="*/ 2685 w 6306"/>
              <a:gd name="connsiteY39" fmla="*/ 418 h 573"/>
              <a:gd name="connsiteX40" fmla="*/ 2811 w 6306"/>
              <a:gd name="connsiteY40" fmla="*/ 442 h 573"/>
              <a:gd name="connsiteX41" fmla="*/ 2811 w 6306"/>
              <a:gd name="connsiteY41" fmla="*/ 442 h 573"/>
              <a:gd name="connsiteX0" fmla="*/ 2811 w 6306"/>
              <a:gd name="connsiteY0" fmla="*/ 442 h 573"/>
              <a:gd name="connsiteX1" fmla="*/ 2811 w 6306"/>
              <a:gd name="connsiteY1" fmla="*/ 442 h 573"/>
              <a:gd name="connsiteX2" fmla="*/ 2948 w 6306"/>
              <a:gd name="connsiteY2" fmla="*/ 469 h 573"/>
              <a:gd name="connsiteX3" fmla="*/ 3087 w 6306"/>
              <a:gd name="connsiteY3" fmla="*/ 501 h 573"/>
              <a:gd name="connsiteX4" fmla="*/ 3230 w 6306"/>
              <a:gd name="connsiteY4" fmla="*/ 535 h 573"/>
              <a:gd name="connsiteX5" fmla="*/ 3372 w 6306"/>
              <a:gd name="connsiteY5" fmla="*/ 573 h 573"/>
              <a:gd name="connsiteX6" fmla="*/ 3372 w 6306"/>
              <a:gd name="connsiteY6" fmla="*/ 573 h 573"/>
              <a:gd name="connsiteX7" fmla="*/ 3480 w 6306"/>
              <a:gd name="connsiteY7" fmla="*/ 531 h 573"/>
              <a:gd name="connsiteX8" fmla="*/ 3585 w 6306"/>
              <a:gd name="connsiteY8" fmla="*/ 493 h 573"/>
              <a:gd name="connsiteX9" fmla="*/ 3690 w 6306"/>
              <a:gd name="connsiteY9" fmla="*/ 459 h 573"/>
              <a:gd name="connsiteX10" fmla="*/ 3794 w 6306"/>
              <a:gd name="connsiteY10" fmla="*/ 426 h 573"/>
              <a:gd name="connsiteX11" fmla="*/ 3896 w 6306"/>
              <a:gd name="connsiteY11" fmla="*/ 396 h 573"/>
              <a:gd name="connsiteX12" fmla="*/ 3996 w 6306"/>
              <a:gd name="connsiteY12" fmla="*/ 369 h 573"/>
              <a:gd name="connsiteX13" fmla="*/ 4094 w 6306"/>
              <a:gd name="connsiteY13" fmla="*/ 343 h 573"/>
              <a:gd name="connsiteX14" fmla="*/ 4191 w 6306"/>
              <a:gd name="connsiteY14" fmla="*/ 321 h 573"/>
              <a:gd name="connsiteX15" fmla="*/ 4287 w 6306"/>
              <a:gd name="connsiteY15" fmla="*/ 301 h 573"/>
              <a:gd name="connsiteX16" fmla="*/ 5069 w 6306"/>
              <a:gd name="connsiteY16" fmla="*/ 147 h 573"/>
              <a:gd name="connsiteX17" fmla="*/ 6306 w 6306"/>
              <a:gd name="connsiteY17" fmla="*/ 0 h 573"/>
              <a:gd name="connsiteX18" fmla="*/ 0 w 6306"/>
              <a:gd name="connsiteY18" fmla="*/ 10 h 573"/>
              <a:gd name="connsiteX19" fmla="*/ 0 w 6306"/>
              <a:gd name="connsiteY19" fmla="*/ 220 h 573"/>
              <a:gd name="connsiteX20" fmla="*/ 0 w 6306"/>
              <a:gd name="connsiteY20" fmla="*/ 220 h 573"/>
              <a:gd name="connsiteX21" fmla="*/ 149 w 6306"/>
              <a:gd name="connsiteY21" fmla="*/ 216 h 573"/>
              <a:gd name="connsiteX22" fmla="*/ 251 w 6306"/>
              <a:gd name="connsiteY22" fmla="*/ 214 h 573"/>
              <a:gd name="connsiteX23" fmla="*/ 371 w 6306"/>
              <a:gd name="connsiteY23" fmla="*/ 214 h 573"/>
              <a:gd name="connsiteX24" fmla="*/ 509 w 6306"/>
              <a:gd name="connsiteY24" fmla="*/ 214 h 573"/>
              <a:gd name="connsiteX25" fmla="*/ 660 w 6306"/>
              <a:gd name="connsiteY25" fmla="*/ 217 h 573"/>
              <a:gd name="connsiteX26" fmla="*/ 827 w 6306"/>
              <a:gd name="connsiteY26" fmla="*/ 222 h 573"/>
              <a:gd name="connsiteX27" fmla="*/ 1007 w 6306"/>
              <a:gd name="connsiteY27" fmla="*/ 229 h 573"/>
              <a:gd name="connsiteX28" fmla="*/ 1200 w 6306"/>
              <a:gd name="connsiteY28" fmla="*/ 240 h 573"/>
              <a:gd name="connsiteX29" fmla="*/ 1404 w 6306"/>
              <a:gd name="connsiteY29" fmla="*/ 255 h 573"/>
              <a:gd name="connsiteX30" fmla="*/ 1619 w 6306"/>
              <a:gd name="connsiteY30" fmla="*/ 273 h 573"/>
              <a:gd name="connsiteX31" fmla="*/ 1730 w 6306"/>
              <a:gd name="connsiteY31" fmla="*/ 283 h 573"/>
              <a:gd name="connsiteX32" fmla="*/ 1842 w 6306"/>
              <a:gd name="connsiteY32" fmla="*/ 295 h 573"/>
              <a:gd name="connsiteX33" fmla="*/ 1958 w 6306"/>
              <a:gd name="connsiteY33" fmla="*/ 309 h 573"/>
              <a:gd name="connsiteX34" fmla="*/ 2075 w 6306"/>
              <a:gd name="connsiteY34" fmla="*/ 324 h 573"/>
              <a:gd name="connsiteX35" fmla="*/ 2193 w 6306"/>
              <a:gd name="connsiteY35" fmla="*/ 340 h 573"/>
              <a:gd name="connsiteX36" fmla="*/ 2315 w 6306"/>
              <a:gd name="connsiteY36" fmla="*/ 357 h 573"/>
              <a:gd name="connsiteX37" fmla="*/ 2436 w 6306"/>
              <a:gd name="connsiteY37" fmla="*/ 376 h 573"/>
              <a:gd name="connsiteX38" fmla="*/ 2561 w 6306"/>
              <a:gd name="connsiteY38" fmla="*/ 397 h 573"/>
              <a:gd name="connsiteX39" fmla="*/ 2685 w 6306"/>
              <a:gd name="connsiteY39" fmla="*/ 418 h 573"/>
              <a:gd name="connsiteX40" fmla="*/ 2811 w 6306"/>
              <a:gd name="connsiteY40" fmla="*/ 442 h 573"/>
              <a:gd name="connsiteX41" fmla="*/ 2811 w 6306"/>
              <a:gd name="connsiteY41" fmla="*/ 442 h 573"/>
              <a:gd name="connsiteX0" fmla="*/ 2811 w 6306"/>
              <a:gd name="connsiteY0" fmla="*/ 442 h 573"/>
              <a:gd name="connsiteX1" fmla="*/ 2811 w 6306"/>
              <a:gd name="connsiteY1" fmla="*/ 442 h 573"/>
              <a:gd name="connsiteX2" fmla="*/ 2948 w 6306"/>
              <a:gd name="connsiteY2" fmla="*/ 469 h 573"/>
              <a:gd name="connsiteX3" fmla="*/ 3087 w 6306"/>
              <a:gd name="connsiteY3" fmla="*/ 501 h 573"/>
              <a:gd name="connsiteX4" fmla="*/ 3230 w 6306"/>
              <a:gd name="connsiteY4" fmla="*/ 535 h 573"/>
              <a:gd name="connsiteX5" fmla="*/ 3372 w 6306"/>
              <a:gd name="connsiteY5" fmla="*/ 573 h 573"/>
              <a:gd name="connsiteX6" fmla="*/ 3372 w 6306"/>
              <a:gd name="connsiteY6" fmla="*/ 573 h 573"/>
              <a:gd name="connsiteX7" fmla="*/ 3480 w 6306"/>
              <a:gd name="connsiteY7" fmla="*/ 531 h 573"/>
              <a:gd name="connsiteX8" fmla="*/ 3585 w 6306"/>
              <a:gd name="connsiteY8" fmla="*/ 493 h 573"/>
              <a:gd name="connsiteX9" fmla="*/ 3690 w 6306"/>
              <a:gd name="connsiteY9" fmla="*/ 459 h 573"/>
              <a:gd name="connsiteX10" fmla="*/ 3794 w 6306"/>
              <a:gd name="connsiteY10" fmla="*/ 426 h 573"/>
              <a:gd name="connsiteX11" fmla="*/ 3896 w 6306"/>
              <a:gd name="connsiteY11" fmla="*/ 396 h 573"/>
              <a:gd name="connsiteX12" fmla="*/ 3996 w 6306"/>
              <a:gd name="connsiteY12" fmla="*/ 369 h 573"/>
              <a:gd name="connsiteX13" fmla="*/ 4094 w 6306"/>
              <a:gd name="connsiteY13" fmla="*/ 343 h 573"/>
              <a:gd name="connsiteX14" fmla="*/ 4191 w 6306"/>
              <a:gd name="connsiteY14" fmla="*/ 321 h 573"/>
              <a:gd name="connsiteX15" fmla="*/ 4287 w 6306"/>
              <a:gd name="connsiteY15" fmla="*/ 301 h 573"/>
              <a:gd name="connsiteX16" fmla="*/ 5069 w 6306"/>
              <a:gd name="connsiteY16" fmla="*/ 147 h 573"/>
              <a:gd name="connsiteX17" fmla="*/ 6306 w 6306"/>
              <a:gd name="connsiteY17" fmla="*/ 0 h 573"/>
              <a:gd name="connsiteX18" fmla="*/ 0 w 6306"/>
              <a:gd name="connsiteY18" fmla="*/ 10 h 573"/>
              <a:gd name="connsiteX19" fmla="*/ 0 w 6306"/>
              <a:gd name="connsiteY19" fmla="*/ 220 h 573"/>
              <a:gd name="connsiteX20" fmla="*/ 0 w 6306"/>
              <a:gd name="connsiteY20" fmla="*/ 220 h 573"/>
              <a:gd name="connsiteX21" fmla="*/ 149 w 6306"/>
              <a:gd name="connsiteY21" fmla="*/ 216 h 573"/>
              <a:gd name="connsiteX22" fmla="*/ 251 w 6306"/>
              <a:gd name="connsiteY22" fmla="*/ 214 h 573"/>
              <a:gd name="connsiteX23" fmla="*/ 371 w 6306"/>
              <a:gd name="connsiteY23" fmla="*/ 214 h 573"/>
              <a:gd name="connsiteX24" fmla="*/ 509 w 6306"/>
              <a:gd name="connsiteY24" fmla="*/ 214 h 573"/>
              <a:gd name="connsiteX25" fmla="*/ 660 w 6306"/>
              <a:gd name="connsiteY25" fmla="*/ 217 h 573"/>
              <a:gd name="connsiteX26" fmla="*/ 827 w 6306"/>
              <a:gd name="connsiteY26" fmla="*/ 222 h 573"/>
              <a:gd name="connsiteX27" fmla="*/ 1007 w 6306"/>
              <a:gd name="connsiteY27" fmla="*/ 229 h 573"/>
              <a:gd name="connsiteX28" fmla="*/ 1200 w 6306"/>
              <a:gd name="connsiteY28" fmla="*/ 240 h 573"/>
              <a:gd name="connsiteX29" fmla="*/ 1404 w 6306"/>
              <a:gd name="connsiteY29" fmla="*/ 255 h 573"/>
              <a:gd name="connsiteX30" fmla="*/ 1619 w 6306"/>
              <a:gd name="connsiteY30" fmla="*/ 273 h 573"/>
              <a:gd name="connsiteX31" fmla="*/ 1730 w 6306"/>
              <a:gd name="connsiteY31" fmla="*/ 283 h 573"/>
              <a:gd name="connsiteX32" fmla="*/ 1842 w 6306"/>
              <a:gd name="connsiteY32" fmla="*/ 295 h 573"/>
              <a:gd name="connsiteX33" fmla="*/ 1958 w 6306"/>
              <a:gd name="connsiteY33" fmla="*/ 309 h 573"/>
              <a:gd name="connsiteX34" fmla="*/ 2075 w 6306"/>
              <a:gd name="connsiteY34" fmla="*/ 324 h 573"/>
              <a:gd name="connsiteX35" fmla="*/ 2193 w 6306"/>
              <a:gd name="connsiteY35" fmla="*/ 340 h 573"/>
              <a:gd name="connsiteX36" fmla="*/ 2315 w 6306"/>
              <a:gd name="connsiteY36" fmla="*/ 357 h 573"/>
              <a:gd name="connsiteX37" fmla="*/ 2436 w 6306"/>
              <a:gd name="connsiteY37" fmla="*/ 376 h 573"/>
              <a:gd name="connsiteX38" fmla="*/ 2561 w 6306"/>
              <a:gd name="connsiteY38" fmla="*/ 397 h 573"/>
              <a:gd name="connsiteX39" fmla="*/ 2685 w 6306"/>
              <a:gd name="connsiteY39" fmla="*/ 418 h 573"/>
              <a:gd name="connsiteX40" fmla="*/ 2811 w 6306"/>
              <a:gd name="connsiteY40" fmla="*/ 442 h 573"/>
              <a:gd name="connsiteX41" fmla="*/ 2811 w 6306"/>
              <a:gd name="connsiteY41" fmla="*/ 442 h 573"/>
              <a:gd name="connsiteX0" fmla="*/ 2811 w 6306"/>
              <a:gd name="connsiteY0" fmla="*/ 442 h 573"/>
              <a:gd name="connsiteX1" fmla="*/ 2811 w 6306"/>
              <a:gd name="connsiteY1" fmla="*/ 442 h 573"/>
              <a:gd name="connsiteX2" fmla="*/ 2948 w 6306"/>
              <a:gd name="connsiteY2" fmla="*/ 469 h 573"/>
              <a:gd name="connsiteX3" fmla="*/ 3087 w 6306"/>
              <a:gd name="connsiteY3" fmla="*/ 501 h 573"/>
              <a:gd name="connsiteX4" fmla="*/ 3230 w 6306"/>
              <a:gd name="connsiteY4" fmla="*/ 535 h 573"/>
              <a:gd name="connsiteX5" fmla="*/ 3372 w 6306"/>
              <a:gd name="connsiteY5" fmla="*/ 573 h 573"/>
              <a:gd name="connsiteX6" fmla="*/ 3372 w 6306"/>
              <a:gd name="connsiteY6" fmla="*/ 573 h 573"/>
              <a:gd name="connsiteX7" fmla="*/ 3480 w 6306"/>
              <a:gd name="connsiteY7" fmla="*/ 531 h 573"/>
              <a:gd name="connsiteX8" fmla="*/ 3585 w 6306"/>
              <a:gd name="connsiteY8" fmla="*/ 493 h 573"/>
              <a:gd name="connsiteX9" fmla="*/ 3690 w 6306"/>
              <a:gd name="connsiteY9" fmla="*/ 459 h 573"/>
              <a:gd name="connsiteX10" fmla="*/ 3794 w 6306"/>
              <a:gd name="connsiteY10" fmla="*/ 426 h 573"/>
              <a:gd name="connsiteX11" fmla="*/ 3896 w 6306"/>
              <a:gd name="connsiteY11" fmla="*/ 396 h 573"/>
              <a:gd name="connsiteX12" fmla="*/ 3996 w 6306"/>
              <a:gd name="connsiteY12" fmla="*/ 369 h 573"/>
              <a:gd name="connsiteX13" fmla="*/ 4094 w 6306"/>
              <a:gd name="connsiteY13" fmla="*/ 343 h 573"/>
              <a:gd name="connsiteX14" fmla="*/ 4191 w 6306"/>
              <a:gd name="connsiteY14" fmla="*/ 321 h 573"/>
              <a:gd name="connsiteX15" fmla="*/ 4287 w 6306"/>
              <a:gd name="connsiteY15" fmla="*/ 301 h 573"/>
              <a:gd name="connsiteX16" fmla="*/ 5069 w 6306"/>
              <a:gd name="connsiteY16" fmla="*/ 147 h 573"/>
              <a:gd name="connsiteX17" fmla="*/ 6306 w 6306"/>
              <a:gd name="connsiteY17" fmla="*/ 0 h 573"/>
              <a:gd name="connsiteX18" fmla="*/ 0 w 6306"/>
              <a:gd name="connsiteY18" fmla="*/ 10 h 573"/>
              <a:gd name="connsiteX19" fmla="*/ 0 w 6306"/>
              <a:gd name="connsiteY19" fmla="*/ 220 h 573"/>
              <a:gd name="connsiteX20" fmla="*/ 0 w 6306"/>
              <a:gd name="connsiteY20" fmla="*/ 220 h 573"/>
              <a:gd name="connsiteX21" fmla="*/ 149 w 6306"/>
              <a:gd name="connsiteY21" fmla="*/ 216 h 573"/>
              <a:gd name="connsiteX22" fmla="*/ 251 w 6306"/>
              <a:gd name="connsiteY22" fmla="*/ 214 h 573"/>
              <a:gd name="connsiteX23" fmla="*/ 371 w 6306"/>
              <a:gd name="connsiteY23" fmla="*/ 214 h 573"/>
              <a:gd name="connsiteX24" fmla="*/ 509 w 6306"/>
              <a:gd name="connsiteY24" fmla="*/ 214 h 573"/>
              <a:gd name="connsiteX25" fmla="*/ 660 w 6306"/>
              <a:gd name="connsiteY25" fmla="*/ 217 h 573"/>
              <a:gd name="connsiteX26" fmla="*/ 827 w 6306"/>
              <a:gd name="connsiteY26" fmla="*/ 222 h 573"/>
              <a:gd name="connsiteX27" fmla="*/ 1007 w 6306"/>
              <a:gd name="connsiteY27" fmla="*/ 229 h 573"/>
              <a:gd name="connsiteX28" fmla="*/ 1200 w 6306"/>
              <a:gd name="connsiteY28" fmla="*/ 240 h 573"/>
              <a:gd name="connsiteX29" fmla="*/ 1404 w 6306"/>
              <a:gd name="connsiteY29" fmla="*/ 255 h 573"/>
              <a:gd name="connsiteX30" fmla="*/ 1619 w 6306"/>
              <a:gd name="connsiteY30" fmla="*/ 273 h 573"/>
              <a:gd name="connsiteX31" fmla="*/ 1730 w 6306"/>
              <a:gd name="connsiteY31" fmla="*/ 283 h 573"/>
              <a:gd name="connsiteX32" fmla="*/ 1842 w 6306"/>
              <a:gd name="connsiteY32" fmla="*/ 295 h 573"/>
              <a:gd name="connsiteX33" fmla="*/ 1958 w 6306"/>
              <a:gd name="connsiteY33" fmla="*/ 309 h 573"/>
              <a:gd name="connsiteX34" fmla="*/ 2075 w 6306"/>
              <a:gd name="connsiteY34" fmla="*/ 324 h 573"/>
              <a:gd name="connsiteX35" fmla="*/ 2193 w 6306"/>
              <a:gd name="connsiteY35" fmla="*/ 340 h 573"/>
              <a:gd name="connsiteX36" fmla="*/ 2315 w 6306"/>
              <a:gd name="connsiteY36" fmla="*/ 357 h 573"/>
              <a:gd name="connsiteX37" fmla="*/ 2436 w 6306"/>
              <a:gd name="connsiteY37" fmla="*/ 376 h 573"/>
              <a:gd name="connsiteX38" fmla="*/ 2561 w 6306"/>
              <a:gd name="connsiteY38" fmla="*/ 397 h 573"/>
              <a:gd name="connsiteX39" fmla="*/ 2685 w 6306"/>
              <a:gd name="connsiteY39" fmla="*/ 418 h 573"/>
              <a:gd name="connsiteX40" fmla="*/ 2811 w 6306"/>
              <a:gd name="connsiteY40" fmla="*/ 442 h 573"/>
              <a:gd name="connsiteX41" fmla="*/ 2811 w 6306"/>
              <a:gd name="connsiteY41" fmla="*/ 442 h 573"/>
              <a:gd name="connsiteX0" fmla="*/ 2811 w 6306"/>
              <a:gd name="connsiteY0" fmla="*/ 442 h 573"/>
              <a:gd name="connsiteX1" fmla="*/ 2811 w 6306"/>
              <a:gd name="connsiteY1" fmla="*/ 442 h 573"/>
              <a:gd name="connsiteX2" fmla="*/ 2948 w 6306"/>
              <a:gd name="connsiteY2" fmla="*/ 469 h 573"/>
              <a:gd name="connsiteX3" fmla="*/ 3087 w 6306"/>
              <a:gd name="connsiteY3" fmla="*/ 501 h 573"/>
              <a:gd name="connsiteX4" fmla="*/ 3230 w 6306"/>
              <a:gd name="connsiteY4" fmla="*/ 535 h 573"/>
              <a:gd name="connsiteX5" fmla="*/ 3372 w 6306"/>
              <a:gd name="connsiteY5" fmla="*/ 573 h 573"/>
              <a:gd name="connsiteX6" fmla="*/ 3372 w 6306"/>
              <a:gd name="connsiteY6" fmla="*/ 573 h 573"/>
              <a:gd name="connsiteX7" fmla="*/ 3480 w 6306"/>
              <a:gd name="connsiteY7" fmla="*/ 531 h 573"/>
              <a:gd name="connsiteX8" fmla="*/ 3585 w 6306"/>
              <a:gd name="connsiteY8" fmla="*/ 493 h 573"/>
              <a:gd name="connsiteX9" fmla="*/ 3690 w 6306"/>
              <a:gd name="connsiteY9" fmla="*/ 459 h 573"/>
              <a:gd name="connsiteX10" fmla="*/ 3794 w 6306"/>
              <a:gd name="connsiteY10" fmla="*/ 426 h 573"/>
              <a:gd name="connsiteX11" fmla="*/ 3896 w 6306"/>
              <a:gd name="connsiteY11" fmla="*/ 396 h 573"/>
              <a:gd name="connsiteX12" fmla="*/ 3996 w 6306"/>
              <a:gd name="connsiteY12" fmla="*/ 369 h 573"/>
              <a:gd name="connsiteX13" fmla="*/ 4094 w 6306"/>
              <a:gd name="connsiteY13" fmla="*/ 343 h 573"/>
              <a:gd name="connsiteX14" fmla="*/ 4191 w 6306"/>
              <a:gd name="connsiteY14" fmla="*/ 321 h 573"/>
              <a:gd name="connsiteX15" fmla="*/ 4287 w 6306"/>
              <a:gd name="connsiteY15" fmla="*/ 301 h 573"/>
              <a:gd name="connsiteX16" fmla="*/ 5069 w 6306"/>
              <a:gd name="connsiteY16" fmla="*/ 147 h 573"/>
              <a:gd name="connsiteX17" fmla="*/ 5099 w 6306"/>
              <a:gd name="connsiteY17" fmla="*/ 179 h 573"/>
              <a:gd name="connsiteX18" fmla="*/ 6306 w 6306"/>
              <a:gd name="connsiteY18" fmla="*/ 0 h 573"/>
              <a:gd name="connsiteX19" fmla="*/ 0 w 6306"/>
              <a:gd name="connsiteY19" fmla="*/ 10 h 573"/>
              <a:gd name="connsiteX20" fmla="*/ 0 w 6306"/>
              <a:gd name="connsiteY20" fmla="*/ 220 h 573"/>
              <a:gd name="connsiteX21" fmla="*/ 0 w 6306"/>
              <a:gd name="connsiteY21" fmla="*/ 220 h 573"/>
              <a:gd name="connsiteX22" fmla="*/ 149 w 6306"/>
              <a:gd name="connsiteY22" fmla="*/ 216 h 573"/>
              <a:gd name="connsiteX23" fmla="*/ 251 w 6306"/>
              <a:gd name="connsiteY23" fmla="*/ 214 h 573"/>
              <a:gd name="connsiteX24" fmla="*/ 371 w 6306"/>
              <a:gd name="connsiteY24" fmla="*/ 214 h 573"/>
              <a:gd name="connsiteX25" fmla="*/ 509 w 6306"/>
              <a:gd name="connsiteY25" fmla="*/ 214 h 573"/>
              <a:gd name="connsiteX26" fmla="*/ 660 w 6306"/>
              <a:gd name="connsiteY26" fmla="*/ 217 h 573"/>
              <a:gd name="connsiteX27" fmla="*/ 827 w 6306"/>
              <a:gd name="connsiteY27" fmla="*/ 222 h 573"/>
              <a:gd name="connsiteX28" fmla="*/ 1007 w 6306"/>
              <a:gd name="connsiteY28" fmla="*/ 229 h 573"/>
              <a:gd name="connsiteX29" fmla="*/ 1200 w 6306"/>
              <a:gd name="connsiteY29" fmla="*/ 240 h 573"/>
              <a:gd name="connsiteX30" fmla="*/ 1404 w 6306"/>
              <a:gd name="connsiteY30" fmla="*/ 255 h 573"/>
              <a:gd name="connsiteX31" fmla="*/ 1619 w 6306"/>
              <a:gd name="connsiteY31" fmla="*/ 273 h 573"/>
              <a:gd name="connsiteX32" fmla="*/ 1730 w 6306"/>
              <a:gd name="connsiteY32" fmla="*/ 283 h 573"/>
              <a:gd name="connsiteX33" fmla="*/ 1842 w 6306"/>
              <a:gd name="connsiteY33" fmla="*/ 295 h 573"/>
              <a:gd name="connsiteX34" fmla="*/ 1958 w 6306"/>
              <a:gd name="connsiteY34" fmla="*/ 309 h 573"/>
              <a:gd name="connsiteX35" fmla="*/ 2075 w 6306"/>
              <a:gd name="connsiteY35" fmla="*/ 324 h 573"/>
              <a:gd name="connsiteX36" fmla="*/ 2193 w 6306"/>
              <a:gd name="connsiteY36" fmla="*/ 340 h 573"/>
              <a:gd name="connsiteX37" fmla="*/ 2315 w 6306"/>
              <a:gd name="connsiteY37" fmla="*/ 357 h 573"/>
              <a:gd name="connsiteX38" fmla="*/ 2436 w 6306"/>
              <a:gd name="connsiteY38" fmla="*/ 376 h 573"/>
              <a:gd name="connsiteX39" fmla="*/ 2561 w 6306"/>
              <a:gd name="connsiteY39" fmla="*/ 397 h 573"/>
              <a:gd name="connsiteX40" fmla="*/ 2685 w 6306"/>
              <a:gd name="connsiteY40" fmla="*/ 418 h 573"/>
              <a:gd name="connsiteX41" fmla="*/ 2811 w 6306"/>
              <a:gd name="connsiteY41" fmla="*/ 442 h 573"/>
              <a:gd name="connsiteX42" fmla="*/ 2811 w 6306"/>
              <a:gd name="connsiteY42" fmla="*/ 442 h 573"/>
              <a:gd name="connsiteX0" fmla="*/ 2811 w 7151"/>
              <a:gd name="connsiteY0" fmla="*/ 442 h 573"/>
              <a:gd name="connsiteX1" fmla="*/ 2811 w 7151"/>
              <a:gd name="connsiteY1" fmla="*/ 442 h 573"/>
              <a:gd name="connsiteX2" fmla="*/ 2948 w 7151"/>
              <a:gd name="connsiteY2" fmla="*/ 469 h 573"/>
              <a:gd name="connsiteX3" fmla="*/ 3087 w 7151"/>
              <a:gd name="connsiteY3" fmla="*/ 501 h 573"/>
              <a:gd name="connsiteX4" fmla="*/ 3230 w 7151"/>
              <a:gd name="connsiteY4" fmla="*/ 535 h 573"/>
              <a:gd name="connsiteX5" fmla="*/ 3372 w 7151"/>
              <a:gd name="connsiteY5" fmla="*/ 573 h 573"/>
              <a:gd name="connsiteX6" fmla="*/ 3372 w 7151"/>
              <a:gd name="connsiteY6" fmla="*/ 573 h 573"/>
              <a:gd name="connsiteX7" fmla="*/ 3480 w 7151"/>
              <a:gd name="connsiteY7" fmla="*/ 531 h 573"/>
              <a:gd name="connsiteX8" fmla="*/ 3585 w 7151"/>
              <a:gd name="connsiteY8" fmla="*/ 493 h 573"/>
              <a:gd name="connsiteX9" fmla="*/ 3690 w 7151"/>
              <a:gd name="connsiteY9" fmla="*/ 459 h 573"/>
              <a:gd name="connsiteX10" fmla="*/ 3794 w 7151"/>
              <a:gd name="connsiteY10" fmla="*/ 426 h 573"/>
              <a:gd name="connsiteX11" fmla="*/ 3896 w 7151"/>
              <a:gd name="connsiteY11" fmla="*/ 396 h 573"/>
              <a:gd name="connsiteX12" fmla="*/ 3996 w 7151"/>
              <a:gd name="connsiteY12" fmla="*/ 369 h 573"/>
              <a:gd name="connsiteX13" fmla="*/ 4094 w 7151"/>
              <a:gd name="connsiteY13" fmla="*/ 343 h 573"/>
              <a:gd name="connsiteX14" fmla="*/ 4191 w 7151"/>
              <a:gd name="connsiteY14" fmla="*/ 321 h 573"/>
              <a:gd name="connsiteX15" fmla="*/ 4287 w 7151"/>
              <a:gd name="connsiteY15" fmla="*/ 301 h 573"/>
              <a:gd name="connsiteX16" fmla="*/ 5069 w 7151"/>
              <a:gd name="connsiteY16" fmla="*/ 147 h 573"/>
              <a:gd name="connsiteX17" fmla="*/ 6306 w 7151"/>
              <a:gd name="connsiteY17" fmla="*/ 0 h 573"/>
              <a:gd name="connsiteX18" fmla="*/ 0 w 7151"/>
              <a:gd name="connsiteY18" fmla="*/ 10 h 573"/>
              <a:gd name="connsiteX19" fmla="*/ 0 w 7151"/>
              <a:gd name="connsiteY19" fmla="*/ 220 h 573"/>
              <a:gd name="connsiteX20" fmla="*/ 0 w 7151"/>
              <a:gd name="connsiteY20" fmla="*/ 220 h 573"/>
              <a:gd name="connsiteX21" fmla="*/ 149 w 7151"/>
              <a:gd name="connsiteY21" fmla="*/ 216 h 573"/>
              <a:gd name="connsiteX22" fmla="*/ 251 w 7151"/>
              <a:gd name="connsiteY22" fmla="*/ 214 h 573"/>
              <a:gd name="connsiteX23" fmla="*/ 371 w 7151"/>
              <a:gd name="connsiteY23" fmla="*/ 214 h 573"/>
              <a:gd name="connsiteX24" fmla="*/ 509 w 7151"/>
              <a:gd name="connsiteY24" fmla="*/ 214 h 573"/>
              <a:gd name="connsiteX25" fmla="*/ 660 w 7151"/>
              <a:gd name="connsiteY25" fmla="*/ 217 h 573"/>
              <a:gd name="connsiteX26" fmla="*/ 827 w 7151"/>
              <a:gd name="connsiteY26" fmla="*/ 222 h 573"/>
              <a:gd name="connsiteX27" fmla="*/ 1007 w 7151"/>
              <a:gd name="connsiteY27" fmla="*/ 229 h 573"/>
              <a:gd name="connsiteX28" fmla="*/ 1200 w 7151"/>
              <a:gd name="connsiteY28" fmla="*/ 240 h 573"/>
              <a:gd name="connsiteX29" fmla="*/ 1404 w 7151"/>
              <a:gd name="connsiteY29" fmla="*/ 255 h 573"/>
              <a:gd name="connsiteX30" fmla="*/ 1619 w 7151"/>
              <a:gd name="connsiteY30" fmla="*/ 273 h 573"/>
              <a:gd name="connsiteX31" fmla="*/ 1730 w 7151"/>
              <a:gd name="connsiteY31" fmla="*/ 283 h 573"/>
              <a:gd name="connsiteX32" fmla="*/ 1842 w 7151"/>
              <a:gd name="connsiteY32" fmla="*/ 295 h 573"/>
              <a:gd name="connsiteX33" fmla="*/ 1958 w 7151"/>
              <a:gd name="connsiteY33" fmla="*/ 309 h 573"/>
              <a:gd name="connsiteX34" fmla="*/ 2075 w 7151"/>
              <a:gd name="connsiteY34" fmla="*/ 324 h 573"/>
              <a:gd name="connsiteX35" fmla="*/ 2193 w 7151"/>
              <a:gd name="connsiteY35" fmla="*/ 340 h 573"/>
              <a:gd name="connsiteX36" fmla="*/ 2315 w 7151"/>
              <a:gd name="connsiteY36" fmla="*/ 357 h 573"/>
              <a:gd name="connsiteX37" fmla="*/ 2436 w 7151"/>
              <a:gd name="connsiteY37" fmla="*/ 376 h 573"/>
              <a:gd name="connsiteX38" fmla="*/ 2561 w 7151"/>
              <a:gd name="connsiteY38" fmla="*/ 397 h 573"/>
              <a:gd name="connsiteX39" fmla="*/ 2685 w 7151"/>
              <a:gd name="connsiteY39" fmla="*/ 418 h 573"/>
              <a:gd name="connsiteX40" fmla="*/ 2811 w 7151"/>
              <a:gd name="connsiteY40" fmla="*/ 442 h 573"/>
              <a:gd name="connsiteX41" fmla="*/ 2811 w 7151"/>
              <a:gd name="connsiteY41" fmla="*/ 442 h 573"/>
              <a:gd name="connsiteX0" fmla="*/ 2811 w 7151"/>
              <a:gd name="connsiteY0" fmla="*/ 442 h 573"/>
              <a:gd name="connsiteX1" fmla="*/ 2811 w 7151"/>
              <a:gd name="connsiteY1" fmla="*/ 442 h 573"/>
              <a:gd name="connsiteX2" fmla="*/ 2948 w 7151"/>
              <a:gd name="connsiteY2" fmla="*/ 469 h 573"/>
              <a:gd name="connsiteX3" fmla="*/ 3087 w 7151"/>
              <a:gd name="connsiteY3" fmla="*/ 501 h 573"/>
              <a:gd name="connsiteX4" fmla="*/ 3230 w 7151"/>
              <a:gd name="connsiteY4" fmla="*/ 535 h 573"/>
              <a:gd name="connsiteX5" fmla="*/ 3372 w 7151"/>
              <a:gd name="connsiteY5" fmla="*/ 573 h 573"/>
              <a:gd name="connsiteX6" fmla="*/ 3372 w 7151"/>
              <a:gd name="connsiteY6" fmla="*/ 573 h 573"/>
              <a:gd name="connsiteX7" fmla="*/ 3480 w 7151"/>
              <a:gd name="connsiteY7" fmla="*/ 531 h 573"/>
              <a:gd name="connsiteX8" fmla="*/ 3585 w 7151"/>
              <a:gd name="connsiteY8" fmla="*/ 493 h 573"/>
              <a:gd name="connsiteX9" fmla="*/ 3690 w 7151"/>
              <a:gd name="connsiteY9" fmla="*/ 459 h 573"/>
              <a:gd name="connsiteX10" fmla="*/ 3794 w 7151"/>
              <a:gd name="connsiteY10" fmla="*/ 426 h 573"/>
              <a:gd name="connsiteX11" fmla="*/ 3896 w 7151"/>
              <a:gd name="connsiteY11" fmla="*/ 396 h 573"/>
              <a:gd name="connsiteX12" fmla="*/ 3996 w 7151"/>
              <a:gd name="connsiteY12" fmla="*/ 369 h 573"/>
              <a:gd name="connsiteX13" fmla="*/ 4094 w 7151"/>
              <a:gd name="connsiteY13" fmla="*/ 343 h 573"/>
              <a:gd name="connsiteX14" fmla="*/ 4191 w 7151"/>
              <a:gd name="connsiteY14" fmla="*/ 321 h 573"/>
              <a:gd name="connsiteX15" fmla="*/ 4287 w 7151"/>
              <a:gd name="connsiteY15" fmla="*/ 301 h 573"/>
              <a:gd name="connsiteX16" fmla="*/ 5069 w 7151"/>
              <a:gd name="connsiteY16" fmla="*/ 147 h 573"/>
              <a:gd name="connsiteX17" fmla="*/ 6306 w 7151"/>
              <a:gd name="connsiteY17" fmla="*/ 0 h 573"/>
              <a:gd name="connsiteX18" fmla="*/ 0 w 7151"/>
              <a:gd name="connsiteY18" fmla="*/ 10 h 573"/>
              <a:gd name="connsiteX19" fmla="*/ 0 w 7151"/>
              <a:gd name="connsiteY19" fmla="*/ 220 h 573"/>
              <a:gd name="connsiteX20" fmla="*/ 0 w 7151"/>
              <a:gd name="connsiteY20" fmla="*/ 220 h 573"/>
              <a:gd name="connsiteX21" fmla="*/ 149 w 7151"/>
              <a:gd name="connsiteY21" fmla="*/ 216 h 573"/>
              <a:gd name="connsiteX22" fmla="*/ 251 w 7151"/>
              <a:gd name="connsiteY22" fmla="*/ 214 h 573"/>
              <a:gd name="connsiteX23" fmla="*/ 371 w 7151"/>
              <a:gd name="connsiteY23" fmla="*/ 214 h 573"/>
              <a:gd name="connsiteX24" fmla="*/ 509 w 7151"/>
              <a:gd name="connsiteY24" fmla="*/ 214 h 573"/>
              <a:gd name="connsiteX25" fmla="*/ 660 w 7151"/>
              <a:gd name="connsiteY25" fmla="*/ 217 h 573"/>
              <a:gd name="connsiteX26" fmla="*/ 827 w 7151"/>
              <a:gd name="connsiteY26" fmla="*/ 222 h 573"/>
              <a:gd name="connsiteX27" fmla="*/ 1007 w 7151"/>
              <a:gd name="connsiteY27" fmla="*/ 229 h 573"/>
              <a:gd name="connsiteX28" fmla="*/ 1200 w 7151"/>
              <a:gd name="connsiteY28" fmla="*/ 240 h 573"/>
              <a:gd name="connsiteX29" fmla="*/ 1404 w 7151"/>
              <a:gd name="connsiteY29" fmla="*/ 255 h 573"/>
              <a:gd name="connsiteX30" fmla="*/ 1619 w 7151"/>
              <a:gd name="connsiteY30" fmla="*/ 273 h 573"/>
              <a:gd name="connsiteX31" fmla="*/ 1730 w 7151"/>
              <a:gd name="connsiteY31" fmla="*/ 283 h 573"/>
              <a:gd name="connsiteX32" fmla="*/ 1842 w 7151"/>
              <a:gd name="connsiteY32" fmla="*/ 295 h 573"/>
              <a:gd name="connsiteX33" fmla="*/ 1958 w 7151"/>
              <a:gd name="connsiteY33" fmla="*/ 309 h 573"/>
              <a:gd name="connsiteX34" fmla="*/ 2075 w 7151"/>
              <a:gd name="connsiteY34" fmla="*/ 324 h 573"/>
              <a:gd name="connsiteX35" fmla="*/ 2193 w 7151"/>
              <a:gd name="connsiteY35" fmla="*/ 340 h 573"/>
              <a:gd name="connsiteX36" fmla="*/ 2315 w 7151"/>
              <a:gd name="connsiteY36" fmla="*/ 357 h 573"/>
              <a:gd name="connsiteX37" fmla="*/ 2436 w 7151"/>
              <a:gd name="connsiteY37" fmla="*/ 376 h 573"/>
              <a:gd name="connsiteX38" fmla="*/ 2561 w 7151"/>
              <a:gd name="connsiteY38" fmla="*/ 397 h 573"/>
              <a:gd name="connsiteX39" fmla="*/ 2685 w 7151"/>
              <a:gd name="connsiteY39" fmla="*/ 418 h 573"/>
              <a:gd name="connsiteX40" fmla="*/ 2811 w 7151"/>
              <a:gd name="connsiteY40" fmla="*/ 442 h 573"/>
              <a:gd name="connsiteX41" fmla="*/ 2811 w 7151"/>
              <a:gd name="connsiteY41" fmla="*/ 442 h 573"/>
              <a:gd name="connsiteX0" fmla="*/ 2811 w 6306"/>
              <a:gd name="connsiteY0" fmla="*/ 442 h 573"/>
              <a:gd name="connsiteX1" fmla="*/ 2811 w 6306"/>
              <a:gd name="connsiteY1" fmla="*/ 442 h 573"/>
              <a:gd name="connsiteX2" fmla="*/ 2948 w 6306"/>
              <a:gd name="connsiteY2" fmla="*/ 469 h 573"/>
              <a:gd name="connsiteX3" fmla="*/ 3087 w 6306"/>
              <a:gd name="connsiteY3" fmla="*/ 501 h 573"/>
              <a:gd name="connsiteX4" fmla="*/ 3230 w 6306"/>
              <a:gd name="connsiteY4" fmla="*/ 535 h 573"/>
              <a:gd name="connsiteX5" fmla="*/ 3372 w 6306"/>
              <a:gd name="connsiteY5" fmla="*/ 573 h 573"/>
              <a:gd name="connsiteX6" fmla="*/ 3372 w 6306"/>
              <a:gd name="connsiteY6" fmla="*/ 573 h 573"/>
              <a:gd name="connsiteX7" fmla="*/ 3480 w 6306"/>
              <a:gd name="connsiteY7" fmla="*/ 531 h 573"/>
              <a:gd name="connsiteX8" fmla="*/ 3585 w 6306"/>
              <a:gd name="connsiteY8" fmla="*/ 493 h 573"/>
              <a:gd name="connsiteX9" fmla="*/ 3690 w 6306"/>
              <a:gd name="connsiteY9" fmla="*/ 459 h 573"/>
              <a:gd name="connsiteX10" fmla="*/ 3794 w 6306"/>
              <a:gd name="connsiteY10" fmla="*/ 426 h 573"/>
              <a:gd name="connsiteX11" fmla="*/ 3896 w 6306"/>
              <a:gd name="connsiteY11" fmla="*/ 396 h 573"/>
              <a:gd name="connsiteX12" fmla="*/ 3996 w 6306"/>
              <a:gd name="connsiteY12" fmla="*/ 369 h 573"/>
              <a:gd name="connsiteX13" fmla="*/ 4094 w 6306"/>
              <a:gd name="connsiteY13" fmla="*/ 343 h 573"/>
              <a:gd name="connsiteX14" fmla="*/ 4191 w 6306"/>
              <a:gd name="connsiteY14" fmla="*/ 321 h 573"/>
              <a:gd name="connsiteX15" fmla="*/ 4287 w 6306"/>
              <a:gd name="connsiteY15" fmla="*/ 301 h 573"/>
              <a:gd name="connsiteX16" fmla="*/ 5069 w 6306"/>
              <a:gd name="connsiteY16" fmla="*/ 147 h 573"/>
              <a:gd name="connsiteX17" fmla="*/ 6306 w 6306"/>
              <a:gd name="connsiteY17" fmla="*/ 0 h 573"/>
              <a:gd name="connsiteX18" fmla="*/ 0 w 6306"/>
              <a:gd name="connsiteY18" fmla="*/ 10 h 573"/>
              <a:gd name="connsiteX19" fmla="*/ 0 w 6306"/>
              <a:gd name="connsiteY19" fmla="*/ 220 h 573"/>
              <a:gd name="connsiteX20" fmla="*/ 0 w 6306"/>
              <a:gd name="connsiteY20" fmla="*/ 220 h 573"/>
              <a:gd name="connsiteX21" fmla="*/ 149 w 6306"/>
              <a:gd name="connsiteY21" fmla="*/ 216 h 573"/>
              <a:gd name="connsiteX22" fmla="*/ 251 w 6306"/>
              <a:gd name="connsiteY22" fmla="*/ 214 h 573"/>
              <a:gd name="connsiteX23" fmla="*/ 371 w 6306"/>
              <a:gd name="connsiteY23" fmla="*/ 214 h 573"/>
              <a:gd name="connsiteX24" fmla="*/ 509 w 6306"/>
              <a:gd name="connsiteY24" fmla="*/ 214 h 573"/>
              <a:gd name="connsiteX25" fmla="*/ 660 w 6306"/>
              <a:gd name="connsiteY25" fmla="*/ 217 h 573"/>
              <a:gd name="connsiteX26" fmla="*/ 827 w 6306"/>
              <a:gd name="connsiteY26" fmla="*/ 222 h 573"/>
              <a:gd name="connsiteX27" fmla="*/ 1007 w 6306"/>
              <a:gd name="connsiteY27" fmla="*/ 229 h 573"/>
              <a:gd name="connsiteX28" fmla="*/ 1200 w 6306"/>
              <a:gd name="connsiteY28" fmla="*/ 240 h 573"/>
              <a:gd name="connsiteX29" fmla="*/ 1404 w 6306"/>
              <a:gd name="connsiteY29" fmla="*/ 255 h 573"/>
              <a:gd name="connsiteX30" fmla="*/ 1619 w 6306"/>
              <a:gd name="connsiteY30" fmla="*/ 273 h 573"/>
              <a:gd name="connsiteX31" fmla="*/ 1730 w 6306"/>
              <a:gd name="connsiteY31" fmla="*/ 283 h 573"/>
              <a:gd name="connsiteX32" fmla="*/ 1842 w 6306"/>
              <a:gd name="connsiteY32" fmla="*/ 295 h 573"/>
              <a:gd name="connsiteX33" fmla="*/ 1958 w 6306"/>
              <a:gd name="connsiteY33" fmla="*/ 309 h 573"/>
              <a:gd name="connsiteX34" fmla="*/ 2075 w 6306"/>
              <a:gd name="connsiteY34" fmla="*/ 324 h 573"/>
              <a:gd name="connsiteX35" fmla="*/ 2193 w 6306"/>
              <a:gd name="connsiteY35" fmla="*/ 340 h 573"/>
              <a:gd name="connsiteX36" fmla="*/ 2315 w 6306"/>
              <a:gd name="connsiteY36" fmla="*/ 357 h 573"/>
              <a:gd name="connsiteX37" fmla="*/ 2436 w 6306"/>
              <a:gd name="connsiteY37" fmla="*/ 376 h 573"/>
              <a:gd name="connsiteX38" fmla="*/ 2561 w 6306"/>
              <a:gd name="connsiteY38" fmla="*/ 397 h 573"/>
              <a:gd name="connsiteX39" fmla="*/ 2685 w 6306"/>
              <a:gd name="connsiteY39" fmla="*/ 418 h 573"/>
              <a:gd name="connsiteX40" fmla="*/ 2811 w 6306"/>
              <a:gd name="connsiteY40" fmla="*/ 442 h 573"/>
              <a:gd name="connsiteX41" fmla="*/ 2811 w 6306"/>
              <a:gd name="connsiteY41" fmla="*/ 442 h 573"/>
              <a:gd name="connsiteX0" fmla="*/ 2811 w 6306"/>
              <a:gd name="connsiteY0" fmla="*/ 442 h 573"/>
              <a:gd name="connsiteX1" fmla="*/ 2811 w 6306"/>
              <a:gd name="connsiteY1" fmla="*/ 442 h 573"/>
              <a:gd name="connsiteX2" fmla="*/ 2948 w 6306"/>
              <a:gd name="connsiteY2" fmla="*/ 469 h 573"/>
              <a:gd name="connsiteX3" fmla="*/ 3087 w 6306"/>
              <a:gd name="connsiteY3" fmla="*/ 501 h 573"/>
              <a:gd name="connsiteX4" fmla="*/ 3230 w 6306"/>
              <a:gd name="connsiteY4" fmla="*/ 535 h 573"/>
              <a:gd name="connsiteX5" fmla="*/ 3372 w 6306"/>
              <a:gd name="connsiteY5" fmla="*/ 573 h 573"/>
              <a:gd name="connsiteX6" fmla="*/ 3372 w 6306"/>
              <a:gd name="connsiteY6" fmla="*/ 573 h 573"/>
              <a:gd name="connsiteX7" fmla="*/ 3480 w 6306"/>
              <a:gd name="connsiteY7" fmla="*/ 531 h 573"/>
              <a:gd name="connsiteX8" fmla="*/ 3585 w 6306"/>
              <a:gd name="connsiteY8" fmla="*/ 493 h 573"/>
              <a:gd name="connsiteX9" fmla="*/ 3690 w 6306"/>
              <a:gd name="connsiteY9" fmla="*/ 459 h 573"/>
              <a:gd name="connsiteX10" fmla="*/ 3794 w 6306"/>
              <a:gd name="connsiteY10" fmla="*/ 426 h 573"/>
              <a:gd name="connsiteX11" fmla="*/ 3896 w 6306"/>
              <a:gd name="connsiteY11" fmla="*/ 396 h 573"/>
              <a:gd name="connsiteX12" fmla="*/ 3996 w 6306"/>
              <a:gd name="connsiteY12" fmla="*/ 369 h 573"/>
              <a:gd name="connsiteX13" fmla="*/ 4094 w 6306"/>
              <a:gd name="connsiteY13" fmla="*/ 343 h 573"/>
              <a:gd name="connsiteX14" fmla="*/ 4191 w 6306"/>
              <a:gd name="connsiteY14" fmla="*/ 321 h 573"/>
              <a:gd name="connsiteX15" fmla="*/ 4287 w 6306"/>
              <a:gd name="connsiteY15" fmla="*/ 301 h 573"/>
              <a:gd name="connsiteX16" fmla="*/ 5069 w 6306"/>
              <a:gd name="connsiteY16" fmla="*/ 147 h 573"/>
              <a:gd name="connsiteX17" fmla="*/ 6306 w 6306"/>
              <a:gd name="connsiteY17" fmla="*/ 0 h 573"/>
              <a:gd name="connsiteX18" fmla="*/ 0 w 6306"/>
              <a:gd name="connsiteY18" fmla="*/ 10 h 573"/>
              <a:gd name="connsiteX19" fmla="*/ 0 w 6306"/>
              <a:gd name="connsiteY19" fmla="*/ 220 h 573"/>
              <a:gd name="connsiteX20" fmla="*/ 0 w 6306"/>
              <a:gd name="connsiteY20" fmla="*/ 220 h 573"/>
              <a:gd name="connsiteX21" fmla="*/ 149 w 6306"/>
              <a:gd name="connsiteY21" fmla="*/ 216 h 573"/>
              <a:gd name="connsiteX22" fmla="*/ 251 w 6306"/>
              <a:gd name="connsiteY22" fmla="*/ 214 h 573"/>
              <a:gd name="connsiteX23" fmla="*/ 371 w 6306"/>
              <a:gd name="connsiteY23" fmla="*/ 214 h 573"/>
              <a:gd name="connsiteX24" fmla="*/ 509 w 6306"/>
              <a:gd name="connsiteY24" fmla="*/ 214 h 573"/>
              <a:gd name="connsiteX25" fmla="*/ 660 w 6306"/>
              <a:gd name="connsiteY25" fmla="*/ 217 h 573"/>
              <a:gd name="connsiteX26" fmla="*/ 827 w 6306"/>
              <a:gd name="connsiteY26" fmla="*/ 222 h 573"/>
              <a:gd name="connsiteX27" fmla="*/ 1007 w 6306"/>
              <a:gd name="connsiteY27" fmla="*/ 229 h 573"/>
              <a:gd name="connsiteX28" fmla="*/ 1200 w 6306"/>
              <a:gd name="connsiteY28" fmla="*/ 240 h 573"/>
              <a:gd name="connsiteX29" fmla="*/ 1404 w 6306"/>
              <a:gd name="connsiteY29" fmla="*/ 255 h 573"/>
              <a:gd name="connsiteX30" fmla="*/ 1619 w 6306"/>
              <a:gd name="connsiteY30" fmla="*/ 273 h 573"/>
              <a:gd name="connsiteX31" fmla="*/ 1730 w 6306"/>
              <a:gd name="connsiteY31" fmla="*/ 283 h 573"/>
              <a:gd name="connsiteX32" fmla="*/ 1842 w 6306"/>
              <a:gd name="connsiteY32" fmla="*/ 295 h 573"/>
              <a:gd name="connsiteX33" fmla="*/ 1958 w 6306"/>
              <a:gd name="connsiteY33" fmla="*/ 309 h 573"/>
              <a:gd name="connsiteX34" fmla="*/ 2075 w 6306"/>
              <a:gd name="connsiteY34" fmla="*/ 324 h 573"/>
              <a:gd name="connsiteX35" fmla="*/ 2193 w 6306"/>
              <a:gd name="connsiteY35" fmla="*/ 340 h 573"/>
              <a:gd name="connsiteX36" fmla="*/ 2315 w 6306"/>
              <a:gd name="connsiteY36" fmla="*/ 357 h 573"/>
              <a:gd name="connsiteX37" fmla="*/ 2436 w 6306"/>
              <a:gd name="connsiteY37" fmla="*/ 376 h 573"/>
              <a:gd name="connsiteX38" fmla="*/ 2561 w 6306"/>
              <a:gd name="connsiteY38" fmla="*/ 397 h 573"/>
              <a:gd name="connsiteX39" fmla="*/ 2685 w 6306"/>
              <a:gd name="connsiteY39" fmla="*/ 418 h 573"/>
              <a:gd name="connsiteX40" fmla="*/ 2811 w 6306"/>
              <a:gd name="connsiteY40" fmla="*/ 442 h 573"/>
              <a:gd name="connsiteX41" fmla="*/ 2811 w 6306"/>
              <a:gd name="connsiteY41" fmla="*/ 442 h 573"/>
              <a:gd name="connsiteX0" fmla="*/ 2811 w 6306"/>
              <a:gd name="connsiteY0" fmla="*/ 442 h 573"/>
              <a:gd name="connsiteX1" fmla="*/ 2811 w 6306"/>
              <a:gd name="connsiteY1" fmla="*/ 442 h 573"/>
              <a:gd name="connsiteX2" fmla="*/ 2948 w 6306"/>
              <a:gd name="connsiteY2" fmla="*/ 469 h 573"/>
              <a:gd name="connsiteX3" fmla="*/ 3087 w 6306"/>
              <a:gd name="connsiteY3" fmla="*/ 501 h 573"/>
              <a:gd name="connsiteX4" fmla="*/ 3230 w 6306"/>
              <a:gd name="connsiteY4" fmla="*/ 535 h 573"/>
              <a:gd name="connsiteX5" fmla="*/ 3372 w 6306"/>
              <a:gd name="connsiteY5" fmla="*/ 573 h 573"/>
              <a:gd name="connsiteX6" fmla="*/ 3372 w 6306"/>
              <a:gd name="connsiteY6" fmla="*/ 573 h 573"/>
              <a:gd name="connsiteX7" fmla="*/ 3480 w 6306"/>
              <a:gd name="connsiteY7" fmla="*/ 531 h 573"/>
              <a:gd name="connsiteX8" fmla="*/ 3585 w 6306"/>
              <a:gd name="connsiteY8" fmla="*/ 493 h 573"/>
              <a:gd name="connsiteX9" fmla="*/ 3690 w 6306"/>
              <a:gd name="connsiteY9" fmla="*/ 459 h 573"/>
              <a:gd name="connsiteX10" fmla="*/ 3794 w 6306"/>
              <a:gd name="connsiteY10" fmla="*/ 426 h 573"/>
              <a:gd name="connsiteX11" fmla="*/ 3896 w 6306"/>
              <a:gd name="connsiteY11" fmla="*/ 396 h 573"/>
              <a:gd name="connsiteX12" fmla="*/ 3996 w 6306"/>
              <a:gd name="connsiteY12" fmla="*/ 369 h 573"/>
              <a:gd name="connsiteX13" fmla="*/ 4094 w 6306"/>
              <a:gd name="connsiteY13" fmla="*/ 343 h 573"/>
              <a:gd name="connsiteX14" fmla="*/ 4191 w 6306"/>
              <a:gd name="connsiteY14" fmla="*/ 321 h 573"/>
              <a:gd name="connsiteX15" fmla="*/ 4287 w 6306"/>
              <a:gd name="connsiteY15" fmla="*/ 301 h 573"/>
              <a:gd name="connsiteX16" fmla="*/ 6306 w 6306"/>
              <a:gd name="connsiteY16" fmla="*/ 0 h 573"/>
              <a:gd name="connsiteX17" fmla="*/ 0 w 6306"/>
              <a:gd name="connsiteY17" fmla="*/ 10 h 573"/>
              <a:gd name="connsiteX18" fmla="*/ 0 w 6306"/>
              <a:gd name="connsiteY18" fmla="*/ 220 h 573"/>
              <a:gd name="connsiteX19" fmla="*/ 0 w 6306"/>
              <a:gd name="connsiteY19" fmla="*/ 220 h 573"/>
              <a:gd name="connsiteX20" fmla="*/ 149 w 6306"/>
              <a:gd name="connsiteY20" fmla="*/ 216 h 573"/>
              <a:gd name="connsiteX21" fmla="*/ 251 w 6306"/>
              <a:gd name="connsiteY21" fmla="*/ 214 h 573"/>
              <a:gd name="connsiteX22" fmla="*/ 371 w 6306"/>
              <a:gd name="connsiteY22" fmla="*/ 214 h 573"/>
              <a:gd name="connsiteX23" fmla="*/ 509 w 6306"/>
              <a:gd name="connsiteY23" fmla="*/ 214 h 573"/>
              <a:gd name="connsiteX24" fmla="*/ 660 w 6306"/>
              <a:gd name="connsiteY24" fmla="*/ 217 h 573"/>
              <a:gd name="connsiteX25" fmla="*/ 827 w 6306"/>
              <a:gd name="connsiteY25" fmla="*/ 222 h 573"/>
              <a:gd name="connsiteX26" fmla="*/ 1007 w 6306"/>
              <a:gd name="connsiteY26" fmla="*/ 229 h 573"/>
              <a:gd name="connsiteX27" fmla="*/ 1200 w 6306"/>
              <a:gd name="connsiteY27" fmla="*/ 240 h 573"/>
              <a:gd name="connsiteX28" fmla="*/ 1404 w 6306"/>
              <a:gd name="connsiteY28" fmla="*/ 255 h 573"/>
              <a:gd name="connsiteX29" fmla="*/ 1619 w 6306"/>
              <a:gd name="connsiteY29" fmla="*/ 273 h 573"/>
              <a:gd name="connsiteX30" fmla="*/ 1730 w 6306"/>
              <a:gd name="connsiteY30" fmla="*/ 283 h 573"/>
              <a:gd name="connsiteX31" fmla="*/ 1842 w 6306"/>
              <a:gd name="connsiteY31" fmla="*/ 295 h 573"/>
              <a:gd name="connsiteX32" fmla="*/ 1958 w 6306"/>
              <a:gd name="connsiteY32" fmla="*/ 309 h 573"/>
              <a:gd name="connsiteX33" fmla="*/ 2075 w 6306"/>
              <a:gd name="connsiteY33" fmla="*/ 324 h 573"/>
              <a:gd name="connsiteX34" fmla="*/ 2193 w 6306"/>
              <a:gd name="connsiteY34" fmla="*/ 340 h 573"/>
              <a:gd name="connsiteX35" fmla="*/ 2315 w 6306"/>
              <a:gd name="connsiteY35" fmla="*/ 357 h 573"/>
              <a:gd name="connsiteX36" fmla="*/ 2436 w 6306"/>
              <a:gd name="connsiteY36" fmla="*/ 376 h 573"/>
              <a:gd name="connsiteX37" fmla="*/ 2561 w 6306"/>
              <a:gd name="connsiteY37" fmla="*/ 397 h 573"/>
              <a:gd name="connsiteX38" fmla="*/ 2685 w 6306"/>
              <a:gd name="connsiteY38" fmla="*/ 418 h 573"/>
              <a:gd name="connsiteX39" fmla="*/ 2811 w 6306"/>
              <a:gd name="connsiteY39" fmla="*/ 442 h 573"/>
              <a:gd name="connsiteX40" fmla="*/ 2811 w 6306"/>
              <a:gd name="connsiteY40" fmla="*/ 442 h 573"/>
              <a:gd name="connsiteX0" fmla="*/ 2811 w 6306"/>
              <a:gd name="connsiteY0" fmla="*/ 442 h 573"/>
              <a:gd name="connsiteX1" fmla="*/ 2811 w 6306"/>
              <a:gd name="connsiteY1" fmla="*/ 442 h 573"/>
              <a:gd name="connsiteX2" fmla="*/ 2948 w 6306"/>
              <a:gd name="connsiteY2" fmla="*/ 469 h 573"/>
              <a:gd name="connsiteX3" fmla="*/ 3087 w 6306"/>
              <a:gd name="connsiteY3" fmla="*/ 501 h 573"/>
              <a:gd name="connsiteX4" fmla="*/ 3230 w 6306"/>
              <a:gd name="connsiteY4" fmla="*/ 535 h 573"/>
              <a:gd name="connsiteX5" fmla="*/ 3372 w 6306"/>
              <a:gd name="connsiteY5" fmla="*/ 573 h 573"/>
              <a:gd name="connsiteX6" fmla="*/ 3372 w 6306"/>
              <a:gd name="connsiteY6" fmla="*/ 573 h 573"/>
              <a:gd name="connsiteX7" fmla="*/ 3480 w 6306"/>
              <a:gd name="connsiteY7" fmla="*/ 531 h 573"/>
              <a:gd name="connsiteX8" fmla="*/ 3585 w 6306"/>
              <a:gd name="connsiteY8" fmla="*/ 493 h 573"/>
              <a:gd name="connsiteX9" fmla="*/ 3690 w 6306"/>
              <a:gd name="connsiteY9" fmla="*/ 459 h 573"/>
              <a:gd name="connsiteX10" fmla="*/ 3794 w 6306"/>
              <a:gd name="connsiteY10" fmla="*/ 426 h 573"/>
              <a:gd name="connsiteX11" fmla="*/ 3896 w 6306"/>
              <a:gd name="connsiteY11" fmla="*/ 396 h 573"/>
              <a:gd name="connsiteX12" fmla="*/ 3996 w 6306"/>
              <a:gd name="connsiteY12" fmla="*/ 369 h 573"/>
              <a:gd name="connsiteX13" fmla="*/ 4094 w 6306"/>
              <a:gd name="connsiteY13" fmla="*/ 343 h 573"/>
              <a:gd name="connsiteX14" fmla="*/ 4191 w 6306"/>
              <a:gd name="connsiteY14" fmla="*/ 321 h 573"/>
              <a:gd name="connsiteX15" fmla="*/ 4287 w 6306"/>
              <a:gd name="connsiteY15" fmla="*/ 301 h 573"/>
              <a:gd name="connsiteX16" fmla="*/ 4732 w 6306"/>
              <a:gd name="connsiteY16" fmla="*/ 208 h 573"/>
              <a:gd name="connsiteX17" fmla="*/ 6306 w 6306"/>
              <a:gd name="connsiteY17" fmla="*/ 0 h 573"/>
              <a:gd name="connsiteX18" fmla="*/ 0 w 6306"/>
              <a:gd name="connsiteY18" fmla="*/ 10 h 573"/>
              <a:gd name="connsiteX19" fmla="*/ 0 w 6306"/>
              <a:gd name="connsiteY19" fmla="*/ 220 h 573"/>
              <a:gd name="connsiteX20" fmla="*/ 0 w 6306"/>
              <a:gd name="connsiteY20" fmla="*/ 220 h 573"/>
              <a:gd name="connsiteX21" fmla="*/ 149 w 6306"/>
              <a:gd name="connsiteY21" fmla="*/ 216 h 573"/>
              <a:gd name="connsiteX22" fmla="*/ 251 w 6306"/>
              <a:gd name="connsiteY22" fmla="*/ 214 h 573"/>
              <a:gd name="connsiteX23" fmla="*/ 371 w 6306"/>
              <a:gd name="connsiteY23" fmla="*/ 214 h 573"/>
              <a:gd name="connsiteX24" fmla="*/ 509 w 6306"/>
              <a:gd name="connsiteY24" fmla="*/ 214 h 573"/>
              <a:gd name="connsiteX25" fmla="*/ 660 w 6306"/>
              <a:gd name="connsiteY25" fmla="*/ 217 h 573"/>
              <a:gd name="connsiteX26" fmla="*/ 827 w 6306"/>
              <a:gd name="connsiteY26" fmla="*/ 222 h 573"/>
              <a:gd name="connsiteX27" fmla="*/ 1007 w 6306"/>
              <a:gd name="connsiteY27" fmla="*/ 229 h 573"/>
              <a:gd name="connsiteX28" fmla="*/ 1200 w 6306"/>
              <a:gd name="connsiteY28" fmla="*/ 240 h 573"/>
              <a:gd name="connsiteX29" fmla="*/ 1404 w 6306"/>
              <a:gd name="connsiteY29" fmla="*/ 255 h 573"/>
              <a:gd name="connsiteX30" fmla="*/ 1619 w 6306"/>
              <a:gd name="connsiteY30" fmla="*/ 273 h 573"/>
              <a:gd name="connsiteX31" fmla="*/ 1730 w 6306"/>
              <a:gd name="connsiteY31" fmla="*/ 283 h 573"/>
              <a:gd name="connsiteX32" fmla="*/ 1842 w 6306"/>
              <a:gd name="connsiteY32" fmla="*/ 295 h 573"/>
              <a:gd name="connsiteX33" fmla="*/ 1958 w 6306"/>
              <a:gd name="connsiteY33" fmla="*/ 309 h 573"/>
              <a:gd name="connsiteX34" fmla="*/ 2075 w 6306"/>
              <a:gd name="connsiteY34" fmla="*/ 324 h 573"/>
              <a:gd name="connsiteX35" fmla="*/ 2193 w 6306"/>
              <a:gd name="connsiteY35" fmla="*/ 340 h 573"/>
              <a:gd name="connsiteX36" fmla="*/ 2315 w 6306"/>
              <a:gd name="connsiteY36" fmla="*/ 357 h 573"/>
              <a:gd name="connsiteX37" fmla="*/ 2436 w 6306"/>
              <a:gd name="connsiteY37" fmla="*/ 376 h 573"/>
              <a:gd name="connsiteX38" fmla="*/ 2561 w 6306"/>
              <a:gd name="connsiteY38" fmla="*/ 397 h 573"/>
              <a:gd name="connsiteX39" fmla="*/ 2685 w 6306"/>
              <a:gd name="connsiteY39" fmla="*/ 418 h 573"/>
              <a:gd name="connsiteX40" fmla="*/ 2811 w 6306"/>
              <a:gd name="connsiteY40" fmla="*/ 442 h 573"/>
              <a:gd name="connsiteX41" fmla="*/ 2811 w 6306"/>
              <a:gd name="connsiteY41" fmla="*/ 442 h 573"/>
              <a:gd name="connsiteX0" fmla="*/ 2811 w 6306"/>
              <a:gd name="connsiteY0" fmla="*/ 442 h 573"/>
              <a:gd name="connsiteX1" fmla="*/ 2811 w 6306"/>
              <a:gd name="connsiteY1" fmla="*/ 442 h 573"/>
              <a:gd name="connsiteX2" fmla="*/ 2948 w 6306"/>
              <a:gd name="connsiteY2" fmla="*/ 469 h 573"/>
              <a:gd name="connsiteX3" fmla="*/ 3087 w 6306"/>
              <a:gd name="connsiteY3" fmla="*/ 501 h 573"/>
              <a:gd name="connsiteX4" fmla="*/ 3230 w 6306"/>
              <a:gd name="connsiteY4" fmla="*/ 535 h 573"/>
              <a:gd name="connsiteX5" fmla="*/ 3372 w 6306"/>
              <a:gd name="connsiteY5" fmla="*/ 573 h 573"/>
              <a:gd name="connsiteX6" fmla="*/ 3372 w 6306"/>
              <a:gd name="connsiteY6" fmla="*/ 573 h 573"/>
              <a:gd name="connsiteX7" fmla="*/ 3480 w 6306"/>
              <a:gd name="connsiteY7" fmla="*/ 531 h 573"/>
              <a:gd name="connsiteX8" fmla="*/ 3585 w 6306"/>
              <a:gd name="connsiteY8" fmla="*/ 493 h 573"/>
              <a:gd name="connsiteX9" fmla="*/ 3690 w 6306"/>
              <a:gd name="connsiteY9" fmla="*/ 459 h 573"/>
              <a:gd name="connsiteX10" fmla="*/ 3794 w 6306"/>
              <a:gd name="connsiteY10" fmla="*/ 426 h 573"/>
              <a:gd name="connsiteX11" fmla="*/ 3896 w 6306"/>
              <a:gd name="connsiteY11" fmla="*/ 396 h 573"/>
              <a:gd name="connsiteX12" fmla="*/ 3996 w 6306"/>
              <a:gd name="connsiteY12" fmla="*/ 369 h 573"/>
              <a:gd name="connsiteX13" fmla="*/ 4094 w 6306"/>
              <a:gd name="connsiteY13" fmla="*/ 343 h 573"/>
              <a:gd name="connsiteX14" fmla="*/ 4191 w 6306"/>
              <a:gd name="connsiteY14" fmla="*/ 321 h 573"/>
              <a:gd name="connsiteX15" fmla="*/ 4732 w 6306"/>
              <a:gd name="connsiteY15" fmla="*/ 208 h 573"/>
              <a:gd name="connsiteX16" fmla="*/ 6306 w 6306"/>
              <a:gd name="connsiteY16" fmla="*/ 0 h 573"/>
              <a:gd name="connsiteX17" fmla="*/ 0 w 6306"/>
              <a:gd name="connsiteY17" fmla="*/ 10 h 573"/>
              <a:gd name="connsiteX18" fmla="*/ 0 w 6306"/>
              <a:gd name="connsiteY18" fmla="*/ 220 h 573"/>
              <a:gd name="connsiteX19" fmla="*/ 0 w 6306"/>
              <a:gd name="connsiteY19" fmla="*/ 220 h 573"/>
              <a:gd name="connsiteX20" fmla="*/ 149 w 6306"/>
              <a:gd name="connsiteY20" fmla="*/ 216 h 573"/>
              <a:gd name="connsiteX21" fmla="*/ 251 w 6306"/>
              <a:gd name="connsiteY21" fmla="*/ 214 h 573"/>
              <a:gd name="connsiteX22" fmla="*/ 371 w 6306"/>
              <a:gd name="connsiteY22" fmla="*/ 214 h 573"/>
              <a:gd name="connsiteX23" fmla="*/ 509 w 6306"/>
              <a:gd name="connsiteY23" fmla="*/ 214 h 573"/>
              <a:gd name="connsiteX24" fmla="*/ 660 w 6306"/>
              <a:gd name="connsiteY24" fmla="*/ 217 h 573"/>
              <a:gd name="connsiteX25" fmla="*/ 827 w 6306"/>
              <a:gd name="connsiteY25" fmla="*/ 222 h 573"/>
              <a:gd name="connsiteX26" fmla="*/ 1007 w 6306"/>
              <a:gd name="connsiteY26" fmla="*/ 229 h 573"/>
              <a:gd name="connsiteX27" fmla="*/ 1200 w 6306"/>
              <a:gd name="connsiteY27" fmla="*/ 240 h 573"/>
              <a:gd name="connsiteX28" fmla="*/ 1404 w 6306"/>
              <a:gd name="connsiteY28" fmla="*/ 255 h 573"/>
              <a:gd name="connsiteX29" fmla="*/ 1619 w 6306"/>
              <a:gd name="connsiteY29" fmla="*/ 273 h 573"/>
              <a:gd name="connsiteX30" fmla="*/ 1730 w 6306"/>
              <a:gd name="connsiteY30" fmla="*/ 283 h 573"/>
              <a:gd name="connsiteX31" fmla="*/ 1842 w 6306"/>
              <a:gd name="connsiteY31" fmla="*/ 295 h 573"/>
              <a:gd name="connsiteX32" fmla="*/ 1958 w 6306"/>
              <a:gd name="connsiteY32" fmla="*/ 309 h 573"/>
              <a:gd name="connsiteX33" fmla="*/ 2075 w 6306"/>
              <a:gd name="connsiteY33" fmla="*/ 324 h 573"/>
              <a:gd name="connsiteX34" fmla="*/ 2193 w 6306"/>
              <a:gd name="connsiteY34" fmla="*/ 340 h 573"/>
              <a:gd name="connsiteX35" fmla="*/ 2315 w 6306"/>
              <a:gd name="connsiteY35" fmla="*/ 357 h 573"/>
              <a:gd name="connsiteX36" fmla="*/ 2436 w 6306"/>
              <a:gd name="connsiteY36" fmla="*/ 376 h 573"/>
              <a:gd name="connsiteX37" fmla="*/ 2561 w 6306"/>
              <a:gd name="connsiteY37" fmla="*/ 397 h 573"/>
              <a:gd name="connsiteX38" fmla="*/ 2685 w 6306"/>
              <a:gd name="connsiteY38" fmla="*/ 418 h 573"/>
              <a:gd name="connsiteX39" fmla="*/ 2811 w 6306"/>
              <a:gd name="connsiteY39" fmla="*/ 442 h 573"/>
              <a:gd name="connsiteX40" fmla="*/ 2811 w 6306"/>
              <a:gd name="connsiteY40" fmla="*/ 442 h 573"/>
              <a:gd name="connsiteX0" fmla="*/ 2811 w 6306"/>
              <a:gd name="connsiteY0" fmla="*/ 442 h 573"/>
              <a:gd name="connsiteX1" fmla="*/ 2811 w 6306"/>
              <a:gd name="connsiteY1" fmla="*/ 442 h 573"/>
              <a:gd name="connsiteX2" fmla="*/ 2948 w 6306"/>
              <a:gd name="connsiteY2" fmla="*/ 469 h 573"/>
              <a:gd name="connsiteX3" fmla="*/ 3087 w 6306"/>
              <a:gd name="connsiteY3" fmla="*/ 501 h 573"/>
              <a:gd name="connsiteX4" fmla="*/ 3230 w 6306"/>
              <a:gd name="connsiteY4" fmla="*/ 535 h 573"/>
              <a:gd name="connsiteX5" fmla="*/ 3372 w 6306"/>
              <a:gd name="connsiteY5" fmla="*/ 573 h 573"/>
              <a:gd name="connsiteX6" fmla="*/ 3372 w 6306"/>
              <a:gd name="connsiteY6" fmla="*/ 573 h 573"/>
              <a:gd name="connsiteX7" fmla="*/ 3480 w 6306"/>
              <a:gd name="connsiteY7" fmla="*/ 531 h 573"/>
              <a:gd name="connsiteX8" fmla="*/ 3585 w 6306"/>
              <a:gd name="connsiteY8" fmla="*/ 493 h 573"/>
              <a:gd name="connsiteX9" fmla="*/ 3690 w 6306"/>
              <a:gd name="connsiteY9" fmla="*/ 459 h 573"/>
              <a:gd name="connsiteX10" fmla="*/ 3794 w 6306"/>
              <a:gd name="connsiteY10" fmla="*/ 426 h 573"/>
              <a:gd name="connsiteX11" fmla="*/ 3896 w 6306"/>
              <a:gd name="connsiteY11" fmla="*/ 396 h 573"/>
              <a:gd name="connsiteX12" fmla="*/ 3996 w 6306"/>
              <a:gd name="connsiteY12" fmla="*/ 369 h 573"/>
              <a:gd name="connsiteX13" fmla="*/ 4094 w 6306"/>
              <a:gd name="connsiteY13" fmla="*/ 343 h 573"/>
              <a:gd name="connsiteX14" fmla="*/ 4191 w 6306"/>
              <a:gd name="connsiteY14" fmla="*/ 321 h 573"/>
              <a:gd name="connsiteX15" fmla="*/ 4732 w 6306"/>
              <a:gd name="connsiteY15" fmla="*/ 208 h 573"/>
              <a:gd name="connsiteX16" fmla="*/ 6306 w 6306"/>
              <a:gd name="connsiteY16" fmla="*/ 0 h 573"/>
              <a:gd name="connsiteX17" fmla="*/ 0 w 6306"/>
              <a:gd name="connsiteY17" fmla="*/ 10 h 573"/>
              <a:gd name="connsiteX18" fmla="*/ 0 w 6306"/>
              <a:gd name="connsiteY18" fmla="*/ 220 h 573"/>
              <a:gd name="connsiteX19" fmla="*/ 0 w 6306"/>
              <a:gd name="connsiteY19" fmla="*/ 220 h 573"/>
              <a:gd name="connsiteX20" fmla="*/ 149 w 6306"/>
              <a:gd name="connsiteY20" fmla="*/ 216 h 573"/>
              <a:gd name="connsiteX21" fmla="*/ 251 w 6306"/>
              <a:gd name="connsiteY21" fmla="*/ 214 h 573"/>
              <a:gd name="connsiteX22" fmla="*/ 371 w 6306"/>
              <a:gd name="connsiteY22" fmla="*/ 214 h 573"/>
              <a:gd name="connsiteX23" fmla="*/ 509 w 6306"/>
              <a:gd name="connsiteY23" fmla="*/ 214 h 573"/>
              <a:gd name="connsiteX24" fmla="*/ 660 w 6306"/>
              <a:gd name="connsiteY24" fmla="*/ 217 h 573"/>
              <a:gd name="connsiteX25" fmla="*/ 827 w 6306"/>
              <a:gd name="connsiteY25" fmla="*/ 222 h 573"/>
              <a:gd name="connsiteX26" fmla="*/ 1007 w 6306"/>
              <a:gd name="connsiteY26" fmla="*/ 229 h 573"/>
              <a:gd name="connsiteX27" fmla="*/ 1200 w 6306"/>
              <a:gd name="connsiteY27" fmla="*/ 240 h 573"/>
              <a:gd name="connsiteX28" fmla="*/ 1404 w 6306"/>
              <a:gd name="connsiteY28" fmla="*/ 255 h 573"/>
              <a:gd name="connsiteX29" fmla="*/ 1619 w 6306"/>
              <a:gd name="connsiteY29" fmla="*/ 273 h 573"/>
              <a:gd name="connsiteX30" fmla="*/ 1730 w 6306"/>
              <a:gd name="connsiteY30" fmla="*/ 283 h 573"/>
              <a:gd name="connsiteX31" fmla="*/ 1842 w 6306"/>
              <a:gd name="connsiteY31" fmla="*/ 295 h 573"/>
              <a:gd name="connsiteX32" fmla="*/ 1958 w 6306"/>
              <a:gd name="connsiteY32" fmla="*/ 309 h 573"/>
              <a:gd name="connsiteX33" fmla="*/ 2075 w 6306"/>
              <a:gd name="connsiteY33" fmla="*/ 324 h 573"/>
              <a:gd name="connsiteX34" fmla="*/ 2193 w 6306"/>
              <a:gd name="connsiteY34" fmla="*/ 340 h 573"/>
              <a:gd name="connsiteX35" fmla="*/ 2315 w 6306"/>
              <a:gd name="connsiteY35" fmla="*/ 357 h 573"/>
              <a:gd name="connsiteX36" fmla="*/ 2436 w 6306"/>
              <a:gd name="connsiteY36" fmla="*/ 376 h 573"/>
              <a:gd name="connsiteX37" fmla="*/ 2561 w 6306"/>
              <a:gd name="connsiteY37" fmla="*/ 397 h 573"/>
              <a:gd name="connsiteX38" fmla="*/ 2685 w 6306"/>
              <a:gd name="connsiteY38" fmla="*/ 418 h 573"/>
              <a:gd name="connsiteX39" fmla="*/ 2811 w 6306"/>
              <a:gd name="connsiteY39" fmla="*/ 442 h 573"/>
              <a:gd name="connsiteX40" fmla="*/ 2811 w 6306"/>
              <a:gd name="connsiteY40" fmla="*/ 442 h 573"/>
              <a:gd name="connsiteX0" fmla="*/ 2811 w 6306"/>
              <a:gd name="connsiteY0" fmla="*/ 442 h 573"/>
              <a:gd name="connsiteX1" fmla="*/ 2811 w 6306"/>
              <a:gd name="connsiteY1" fmla="*/ 442 h 573"/>
              <a:gd name="connsiteX2" fmla="*/ 2948 w 6306"/>
              <a:gd name="connsiteY2" fmla="*/ 469 h 573"/>
              <a:gd name="connsiteX3" fmla="*/ 3087 w 6306"/>
              <a:gd name="connsiteY3" fmla="*/ 501 h 573"/>
              <a:gd name="connsiteX4" fmla="*/ 3230 w 6306"/>
              <a:gd name="connsiteY4" fmla="*/ 535 h 573"/>
              <a:gd name="connsiteX5" fmla="*/ 3372 w 6306"/>
              <a:gd name="connsiteY5" fmla="*/ 573 h 573"/>
              <a:gd name="connsiteX6" fmla="*/ 3372 w 6306"/>
              <a:gd name="connsiteY6" fmla="*/ 573 h 573"/>
              <a:gd name="connsiteX7" fmla="*/ 3480 w 6306"/>
              <a:gd name="connsiteY7" fmla="*/ 531 h 573"/>
              <a:gd name="connsiteX8" fmla="*/ 3585 w 6306"/>
              <a:gd name="connsiteY8" fmla="*/ 493 h 573"/>
              <a:gd name="connsiteX9" fmla="*/ 3690 w 6306"/>
              <a:gd name="connsiteY9" fmla="*/ 459 h 573"/>
              <a:gd name="connsiteX10" fmla="*/ 3794 w 6306"/>
              <a:gd name="connsiteY10" fmla="*/ 426 h 573"/>
              <a:gd name="connsiteX11" fmla="*/ 3896 w 6306"/>
              <a:gd name="connsiteY11" fmla="*/ 396 h 573"/>
              <a:gd name="connsiteX12" fmla="*/ 3996 w 6306"/>
              <a:gd name="connsiteY12" fmla="*/ 369 h 573"/>
              <a:gd name="connsiteX13" fmla="*/ 4094 w 6306"/>
              <a:gd name="connsiteY13" fmla="*/ 343 h 573"/>
              <a:gd name="connsiteX14" fmla="*/ 4191 w 6306"/>
              <a:gd name="connsiteY14" fmla="*/ 321 h 573"/>
              <a:gd name="connsiteX15" fmla="*/ 4732 w 6306"/>
              <a:gd name="connsiteY15" fmla="*/ 208 h 573"/>
              <a:gd name="connsiteX16" fmla="*/ 6306 w 6306"/>
              <a:gd name="connsiteY16" fmla="*/ 0 h 573"/>
              <a:gd name="connsiteX17" fmla="*/ 0 w 6306"/>
              <a:gd name="connsiteY17" fmla="*/ 10 h 573"/>
              <a:gd name="connsiteX18" fmla="*/ 0 w 6306"/>
              <a:gd name="connsiteY18" fmla="*/ 220 h 573"/>
              <a:gd name="connsiteX19" fmla="*/ 0 w 6306"/>
              <a:gd name="connsiteY19" fmla="*/ 220 h 573"/>
              <a:gd name="connsiteX20" fmla="*/ 149 w 6306"/>
              <a:gd name="connsiteY20" fmla="*/ 216 h 573"/>
              <a:gd name="connsiteX21" fmla="*/ 251 w 6306"/>
              <a:gd name="connsiteY21" fmla="*/ 214 h 573"/>
              <a:gd name="connsiteX22" fmla="*/ 371 w 6306"/>
              <a:gd name="connsiteY22" fmla="*/ 214 h 573"/>
              <a:gd name="connsiteX23" fmla="*/ 509 w 6306"/>
              <a:gd name="connsiteY23" fmla="*/ 214 h 573"/>
              <a:gd name="connsiteX24" fmla="*/ 660 w 6306"/>
              <a:gd name="connsiteY24" fmla="*/ 217 h 573"/>
              <a:gd name="connsiteX25" fmla="*/ 827 w 6306"/>
              <a:gd name="connsiteY25" fmla="*/ 222 h 573"/>
              <a:gd name="connsiteX26" fmla="*/ 1007 w 6306"/>
              <a:gd name="connsiteY26" fmla="*/ 229 h 573"/>
              <a:gd name="connsiteX27" fmla="*/ 1200 w 6306"/>
              <a:gd name="connsiteY27" fmla="*/ 240 h 573"/>
              <a:gd name="connsiteX28" fmla="*/ 1404 w 6306"/>
              <a:gd name="connsiteY28" fmla="*/ 255 h 573"/>
              <a:gd name="connsiteX29" fmla="*/ 1619 w 6306"/>
              <a:gd name="connsiteY29" fmla="*/ 273 h 573"/>
              <a:gd name="connsiteX30" fmla="*/ 1730 w 6306"/>
              <a:gd name="connsiteY30" fmla="*/ 283 h 573"/>
              <a:gd name="connsiteX31" fmla="*/ 1842 w 6306"/>
              <a:gd name="connsiteY31" fmla="*/ 295 h 573"/>
              <a:gd name="connsiteX32" fmla="*/ 1958 w 6306"/>
              <a:gd name="connsiteY32" fmla="*/ 309 h 573"/>
              <a:gd name="connsiteX33" fmla="*/ 2075 w 6306"/>
              <a:gd name="connsiteY33" fmla="*/ 324 h 573"/>
              <a:gd name="connsiteX34" fmla="*/ 2193 w 6306"/>
              <a:gd name="connsiteY34" fmla="*/ 340 h 573"/>
              <a:gd name="connsiteX35" fmla="*/ 2315 w 6306"/>
              <a:gd name="connsiteY35" fmla="*/ 357 h 573"/>
              <a:gd name="connsiteX36" fmla="*/ 2436 w 6306"/>
              <a:gd name="connsiteY36" fmla="*/ 376 h 573"/>
              <a:gd name="connsiteX37" fmla="*/ 2561 w 6306"/>
              <a:gd name="connsiteY37" fmla="*/ 397 h 573"/>
              <a:gd name="connsiteX38" fmla="*/ 2685 w 6306"/>
              <a:gd name="connsiteY38" fmla="*/ 418 h 573"/>
              <a:gd name="connsiteX39" fmla="*/ 2811 w 6306"/>
              <a:gd name="connsiteY39" fmla="*/ 442 h 573"/>
              <a:gd name="connsiteX40" fmla="*/ 2811 w 6306"/>
              <a:gd name="connsiteY40" fmla="*/ 442 h 573"/>
              <a:gd name="connsiteX0" fmla="*/ 2811 w 6306"/>
              <a:gd name="connsiteY0" fmla="*/ 442 h 573"/>
              <a:gd name="connsiteX1" fmla="*/ 2811 w 6306"/>
              <a:gd name="connsiteY1" fmla="*/ 442 h 573"/>
              <a:gd name="connsiteX2" fmla="*/ 2948 w 6306"/>
              <a:gd name="connsiteY2" fmla="*/ 469 h 573"/>
              <a:gd name="connsiteX3" fmla="*/ 3087 w 6306"/>
              <a:gd name="connsiteY3" fmla="*/ 501 h 573"/>
              <a:gd name="connsiteX4" fmla="*/ 3230 w 6306"/>
              <a:gd name="connsiteY4" fmla="*/ 535 h 573"/>
              <a:gd name="connsiteX5" fmla="*/ 3372 w 6306"/>
              <a:gd name="connsiteY5" fmla="*/ 573 h 573"/>
              <a:gd name="connsiteX6" fmla="*/ 3372 w 6306"/>
              <a:gd name="connsiteY6" fmla="*/ 573 h 573"/>
              <a:gd name="connsiteX7" fmla="*/ 3480 w 6306"/>
              <a:gd name="connsiteY7" fmla="*/ 531 h 573"/>
              <a:gd name="connsiteX8" fmla="*/ 3585 w 6306"/>
              <a:gd name="connsiteY8" fmla="*/ 493 h 573"/>
              <a:gd name="connsiteX9" fmla="*/ 3690 w 6306"/>
              <a:gd name="connsiteY9" fmla="*/ 459 h 573"/>
              <a:gd name="connsiteX10" fmla="*/ 3794 w 6306"/>
              <a:gd name="connsiteY10" fmla="*/ 426 h 573"/>
              <a:gd name="connsiteX11" fmla="*/ 3896 w 6306"/>
              <a:gd name="connsiteY11" fmla="*/ 396 h 573"/>
              <a:gd name="connsiteX12" fmla="*/ 3996 w 6306"/>
              <a:gd name="connsiteY12" fmla="*/ 369 h 573"/>
              <a:gd name="connsiteX13" fmla="*/ 4094 w 6306"/>
              <a:gd name="connsiteY13" fmla="*/ 343 h 573"/>
              <a:gd name="connsiteX14" fmla="*/ 4191 w 6306"/>
              <a:gd name="connsiteY14" fmla="*/ 321 h 573"/>
              <a:gd name="connsiteX15" fmla="*/ 5100 w 6306"/>
              <a:gd name="connsiteY15" fmla="*/ 124 h 573"/>
              <a:gd name="connsiteX16" fmla="*/ 6306 w 6306"/>
              <a:gd name="connsiteY16" fmla="*/ 0 h 573"/>
              <a:gd name="connsiteX17" fmla="*/ 0 w 6306"/>
              <a:gd name="connsiteY17" fmla="*/ 10 h 573"/>
              <a:gd name="connsiteX18" fmla="*/ 0 w 6306"/>
              <a:gd name="connsiteY18" fmla="*/ 220 h 573"/>
              <a:gd name="connsiteX19" fmla="*/ 0 w 6306"/>
              <a:gd name="connsiteY19" fmla="*/ 220 h 573"/>
              <a:gd name="connsiteX20" fmla="*/ 149 w 6306"/>
              <a:gd name="connsiteY20" fmla="*/ 216 h 573"/>
              <a:gd name="connsiteX21" fmla="*/ 251 w 6306"/>
              <a:gd name="connsiteY21" fmla="*/ 214 h 573"/>
              <a:gd name="connsiteX22" fmla="*/ 371 w 6306"/>
              <a:gd name="connsiteY22" fmla="*/ 214 h 573"/>
              <a:gd name="connsiteX23" fmla="*/ 509 w 6306"/>
              <a:gd name="connsiteY23" fmla="*/ 214 h 573"/>
              <a:gd name="connsiteX24" fmla="*/ 660 w 6306"/>
              <a:gd name="connsiteY24" fmla="*/ 217 h 573"/>
              <a:gd name="connsiteX25" fmla="*/ 827 w 6306"/>
              <a:gd name="connsiteY25" fmla="*/ 222 h 573"/>
              <a:gd name="connsiteX26" fmla="*/ 1007 w 6306"/>
              <a:gd name="connsiteY26" fmla="*/ 229 h 573"/>
              <a:gd name="connsiteX27" fmla="*/ 1200 w 6306"/>
              <a:gd name="connsiteY27" fmla="*/ 240 h 573"/>
              <a:gd name="connsiteX28" fmla="*/ 1404 w 6306"/>
              <a:gd name="connsiteY28" fmla="*/ 255 h 573"/>
              <a:gd name="connsiteX29" fmla="*/ 1619 w 6306"/>
              <a:gd name="connsiteY29" fmla="*/ 273 h 573"/>
              <a:gd name="connsiteX30" fmla="*/ 1730 w 6306"/>
              <a:gd name="connsiteY30" fmla="*/ 283 h 573"/>
              <a:gd name="connsiteX31" fmla="*/ 1842 w 6306"/>
              <a:gd name="connsiteY31" fmla="*/ 295 h 573"/>
              <a:gd name="connsiteX32" fmla="*/ 1958 w 6306"/>
              <a:gd name="connsiteY32" fmla="*/ 309 h 573"/>
              <a:gd name="connsiteX33" fmla="*/ 2075 w 6306"/>
              <a:gd name="connsiteY33" fmla="*/ 324 h 573"/>
              <a:gd name="connsiteX34" fmla="*/ 2193 w 6306"/>
              <a:gd name="connsiteY34" fmla="*/ 340 h 573"/>
              <a:gd name="connsiteX35" fmla="*/ 2315 w 6306"/>
              <a:gd name="connsiteY35" fmla="*/ 357 h 573"/>
              <a:gd name="connsiteX36" fmla="*/ 2436 w 6306"/>
              <a:gd name="connsiteY36" fmla="*/ 376 h 573"/>
              <a:gd name="connsiteX37" fmla="*/ 2561 w 6306"/>
              <a:gd name="connsiteY37" fmla="*/ 397 h 573"/>
              <a:gd name="connsiteX38" fmla="*/ 2685 w 6306"/>
              <a:gd name="connsiteY38" fmla="*/ 418 h 573"/>
              <a:gd name="connsiteX39" fmla="*/ 2811 w 6306"/>
              <a:gd name="connsiteY39" fmla="*/ 442 h 573"/>
              <a:gd name="connsiteX40" fmla="*/ 2811 w 6306"/>
              <a:gd name="connsiteY40" fmla="*/ 442 h 573"/>
              <a:gd name="connsiteX0" fmla="*/ 2811 w 6306"/>
              <a:gd name="connsiteY0" fmla="*/ 442 h 573"/>
              <a:gd name="connsiteX1" fmla="*/ 2811 w 6306"/>
              <a:gd name="connsiteY1" fmla="*/ 442 h 573"/>
              <a:gd name="connsiteX2" fmla="*/ 2948 w 6306"/>
              <a:gd name="connsiteY2" fmla="*/ 469 h 573"/>
              <a:gd name="connsiteX3" fmla="*/ 3087 w 6306"/>
              <a:gd name="connsiteY3" fmla="*/ 501 h 573"/>
              <a:gd name="connsiteX4" fmla="*/ 3230 w 6306"/>
              <a:gd name="connsiteY4" fmla="*/ 535 h 573"/>
              <a:gd name="connsiteX5" fmla="*/ 3372 w 6306"/>
              <a:gd name="connsiteY5" fmla="*/ 573 h 573"/>
              <a:gd name="connsiteX6" fmla="*/ 3372 w 6306"/>
              <a:gd name="connsiteY6" fmla="*/ 573 h 573"/>
              <a:gd name="connsiteX7" fmla="*/ 3480 w 6306"/>
              <a:gd name="connsiteY7" fmla="*/ 531 h 573"/>
              <a:gd name="connsiteX8" fmla="*/ 3585 w 6306"/>
              <a:gd name="connsiteY8" fmla="*/ 493 h 573"/>
              <a:gd name="connsiteX9" fmla="*/ 3690 w 6306"/>
              <a:gd name="connsiteY9" fmla="*/ 459 h 573"/>
              <a:gd name="connsiteX10" fmla="*/ 3794 w 6306"/>
              <a:gd name="connsiteY10" fmla="*/ 426 h 573"/>
              <a:gd name="connsiteX11" fmla="*/ 3896 w 6306"/>
              <a:gd name="connsiteY11" fmla="*/ 396 h 573"/>
              <a:gd name="connsiteX12" fmla="*/ 3996 w 6306"/>
              <a:gd name="connsiteY12" fmla="*/ 369 h 573"/>
              <a:gd name="connsiteX13" fmla="*/ 4094 w 6306"/>
              <a:gd name="connsiteY13" fmla="*/ 343 h 573"/>
              <a:gd name="connsiteX14" fmla="*/ 4191 w 6306"/>
              <a:gd name="connsiteY14" fmla="*/ 321 h 573"/>
              <a:gd name="connsiteX15" fmla="*/ 5091 w 6306"/>
              <a:gd name="connsiteY15" fmla="*/ 140 h 573"/>
              <a:gd name="connsiteX16" fmla="*/ 6306 w 6306"/>
              <a:gd name="connsiteY16" fmla="*/ 0 h 573"/>
              <a:gd name="connsiteX17" fmla="*/ 0 w 6306"/>
              <a:gd name="connsiteY17" fmla="*/ 10 h 573"/>
              <a:gd name="connsiteX18" fmla="*/ 0 w 6306"/>
              <a:gd name="connsiteY18" fmla="*/ 220 h 573"/>
              <a:gd name="connsiteX19" fmla="*/ 0 w 6306"/>
              <a:gd name="connsiteY19" fmla="*/ 220 h 573"/>
              <a:gd name="connsiteX20" fmla="*/ 149 w 6306"/>
              <a:gd name="connsiteY20" fmla="*/ 216 h 573"/>
              <a:gd name="connsiteX21" fmla="*/ 251 w 6306"/>
              <a:gd name="connsiteY21" fmla="*/ 214 h 573"/>
              <a:gd name="connsiteX22" fmla="*/ 371 w 6306"/>
              <a:gd name="connsiteY22" fmla="*/ 214 h 573"/>
              <a:gd name="connsiteX23" fmla="*/ 509 w 6306"/>
              <a:gd name="connsiteY23" fmla="*/ 214 h 573"/>
              <a:gd name="connsiteX24" fmla="*/ 660 w 6306"/>
              <a:gd name="connsiteY24" fmla="*/ 217 h 573"/>
              <a:gd name="connsiteX25" fmla="*/ 827 w 6306"/>
              <a:gd name="connsiteY25" fmla="*/ 222 h 573"/>
              <a:gd name="connsiteX26" fmla="*/ 1007 w 6306"/>
              <a:gd name="connsiteY26" fmla="*/ 229 h 573"/>
              <a:gd name="connsiteX27" fmla="*/ 1200 w 6306"/>
              <a:gd name="connsiteY27" fmla="*/ 240 h 573"/>
              <a:gd name="connsiteX28" fmla="*/ 1404 w 6306"/>
              <a:gd name="connsiteY28" fmla="*/ 255 h 573"/>
              <a:gd name="connsiteX29" fmla="*/ 1619 w 6306"/>
              <a:gd name="connsiteY29" fmla="*/ 273 h 573"/>
              <a:gd name="connsiteX30" fmla="*/ 1730 w 6306"/>
              <a:gd name="connsiteY30" fmla="*/ 283 h 573"/>
              <a:gd name="connsiteX31" fmla="*/ 1842 w 6306"/>
              <a:gd name="connsiteY31" fmla="*/ 295 h 573"/>
              <a:gd name="connsiteX32" fmla="*/ 1958 w 6306"/>
              <a:gd name="connsiteY32" fmla="*/ 309 h 573"/>
              <a:gd name="connsiteX33" fmla="*/ 2075 w 6306"/>
              <a:gd name="connsiteY33" fmla="*/ 324 h 573"/>
              <a:gd name="connsiteX34" fmla="*/ 2193 w 6306"/>
              <a:gd name="connsiteY34" fmla="*/ 340 h 573"/>
              <a:gd name="connsiteX35" fmla="*/ 2315 w 6306"/>
              <a:gd name="connsiteY35" fmla="*/ 357 h 573"/>
              <a:gd name="connsiteX36" fmla="*/ 2436 w 6306"/>
              <a:gd name="connsiteY36" fmla="*/ 376 h 573"/>
              <a:gd name="connsiteX37" fmla="*/ 2561 w 6306"/>
              <a:gd name="connsiteY37" fmla="*/ 397 h 573"/>
              <a:gd name="connsiteX38" fmla="*/ 2685 w 6306"/>
              <a:gd name="connsiteY38" fmla="*/ 418 h 573"/>
              <a:gd name="connsiteX39" fmla="*/ 2811 w 6306"/>
              <a:gd name="connsiteY39" fmla="*/ 442 h 573"/>
              <a:gd name="connsiteX40" fmla="*/ 2811 w 6306"/>
              <a:gd name="connsiteY40" fmla="*/ 442 h 573"/>
              <a:gd name="connsiteX0" fmla="*/ 2811 w 6306"/>
              <a:gd name="connsiteY0" fmla="*/ 442 h 573"/>
              <a:gd name="connsiteX1" fmla="*/ 2811 w 6306"/>
              <a:gd name="connsiteY1" fmla="*/ 442 h 573"/>
              <a:gd name="connsiteX2" fmla="*/ 2948 w 6306"/>
              <a:gd name="connsiteY2" fmla="*/ 469 h 573"/>
              <a:gd name="connsiteX3" fmla="*/ 3087 w 6306"/>
              <a:gd name="connsiteY3" fmla="*/ 501 h 573"/>
              <a:gd name="connsiteX4" fmla="*/ 3230 w 6306"/>
              <a:gd name="connsiteY4" fmla="*/ 535 h 573"/>
              <a:gd name="connsiteX5" fmla="*/ 3372 w 6306"/>
              <a:gd name="connsiteY5" fmla="*/ 573 h 573"/>
              <a:gd name="connsiteX6" fmla="*/ 3372 w 6306"/>
              <a:gd name="connsiteY6" fmla="*/ 573 h 573"/>
              <a:gd name="connsiteX7" fmla="*/ 3480 w 6306"/>
              <a:gd name="connsiteY7" fmla="*/ 531 h 573"/>
              <a:gd name="connsiteX8" fmla="*/ 3585 w 6306"/>
              <a:gd name="connsiteY8" fmla="*/ 493 h 573"/>
              <a:gd name="connsiteX9" fmla="*/ 3690 w 6306"/>
              <a:gd name="connsiteY9" fmla="*/ 459 h 573"/>
              <a:gd name="connsiteX10" fmla="*/ 3794 w 6306"/>
              <a:gd name="connsiteY10" fmla="*/ 426 h 573"/>
              <a:gd name="connsiteX11" fmla="*/ 3896 w 6306"/>
              <a:gd name="connsiteY11" fmla="*/ 396 h 573"/>
              <a:gd name="connsiteX12" fmla="*/ 3996 w 6306"/>
              <a:gd name="connsiteY12" fmla="*/ 369 h 573"/>
              <a:gd name="connsiteX13" fmla="*/ 4094 w 6306"/>
              <a:gd name="connsiteY13" fmla="*/ 343 h 573"/>
              <a:gd name="connsiteX14" fmla="*/ 4191 w 6306"/>
              <a:gd name="connsiteY14" fmla="*/ 321 h 573"/>
              <a:gd name="connsiteX15" fmla="*/ 5091 w 6306"/>
              <a:gd name="connsiteY15" fmla="*/ 140 h 573"/>
              <a:gd name="connsiteX16" fmla="*/ 6306 w 6306"/>
              <a:gd name="connsiteY16" fmla="*/ 0 h 573"/>
              <a:gd name="connsiteX17" fmla="*/ 0 w 6306"/>
              <a:gd name="connsiteY17" fmla="*/ 10 h 573"/>
              <a:gd name="connsiteX18" fmla="*/ 0 w 6306"/>
              <a:gd name="connsiteY18" fmla="*/ 220 h 573"/>
              <a:gd name="connsiteX19" fmla="*/ 0 w 6306"/>
              <a:gd name="connsiteY19" fmla="*/ 220 h 573"/>
              <a:gd name="connsiteX20" fmla="*/ 149 w 6306"/>
              <a:gd name="connsiteY20" fmla="*/ 216 h 573"/>
              <a:gd name="connsiteX21" fmla="*/ 251 w 6306"/>
              <a:gd name="connsiteY21" fmla="*/ 214 h 573"/>
              <a:gd name="connsiteX22" fmla="*/ 371 w 6306"/>
              <a:gd name="connsiteY22" fmla="*/ 214 h 573"/>
              <a:gd name="connsiteX23" fmla="*/ 509 w 6306"/>
              <a:gd name="connsiteY23" fmla="*/ 214 h 573"/>
              <a:gd name="connsiteX24" fmla="*/ 660 w 6306"/>
              <a:gd name="connsiteY24" fmla="*/ 217 h 573"/>
              <a:gd name="connsiteX25" fmla="*/ 827 w 6306"/>
              <a:gd name="connsiteY25" fmla="*/ 222 h 573"/>
              <a:gd name="connsiteX26" fmla="*/ 1007 w 6306"/>
              <a:gd name="connsiteY26" fmla="*/ 229 h 573"/>
              <a:gd name="connsiteX27" fmla="*/ 1200 w 6306"/>
              <a:gd name="connsiteY27" fmla="*/ 240 h 573"/>
              <a:gd name="connsiteX28" fmla="*/ 1404 w 6306"/>
              <a:gd name="connsiteY28" fmla="*/ 255 h 573"/>
              <a:gd name="connsiteX29" fmla="*/ 1619 w 6306"/>
              <a:gd name="connsiteY29" fmla="*/ 273 h 573"/>
              <a:gd name="connsiteX30" fmla="*/ 1730 w 6306"/>
              <a:gd name="connsiteY30" fmla="*/ 283 h 573"/>
              <a:gd name="connsiteX31" fmla="*/ 1842 w 6306"/>
              <a:gd name="connsiteY31" fmla="*/ 295 h 573"/>
              <a:gd name="connsiteX32" fmla="*/ 1958 w 6306"/>
              <a:gd name="connsiteY32" fmla="*/ 309 h 573"/>
              <a:gd name="connsiteX33" fmla="*/ 2075 w 6306"/>
              <a:gd name="connsiteY33" fmla="*/ 324 h 573"/>
              <a:gd name="connsiteX34" fmla="*/ 2193 w 6306"/>
              <a:gd name="connsiteY34" fmla="*/ 340 h 573"/>
              <a:gd name="connsiteX35" fmla="*/ 2315 w 6306"/>
              <a:gd name="connsiteY35" fmla="*/ 357 h 573"/>
              <a:gd name="connsiteX36" fmla="*/ 2436 w 6306"/>
              <a:gd name="connsiteY36" fmla="*/ 376 h 573"/>
              <a:gd name="connsiteX37" fmla="*/ 2561 w 6306"/>
              <a:gd name="connsiteY37" fmla="*/ 397 h 573"/>
              <a:gd name="connsiteX38" fmla="*/ 2685 w 6306"/>
              <a:gd name="connsiteY38" fmla="*/ 418 h 573"/>
              <a:gd name="connsiteX39" fmla="*/ 2811 w 6306"/>
              <a:gd name="connsiteY39" fmla="*/ 442 h 573"/>
              <a:gd name="connsiteX40" fmla="*/ 2811 w 6306"/>
              <a:gd name="connsiteY40" fmla="*/ 442 h 573"/>
              <a:gd name="connsiteX0" fmla="*/ 2811 w 6306"/>
              <a:gd name="connsiteY0" fmla="*/ 442 h 573"/>
              <a:gd name="connsiteX1" fmla="*/ 2811 w 6306"/>
              <a:gd name="connsiteY1" fmla="*/ 442 h 573"/>
              <a:gd name="connsiteX2" fmla="*/ 2948 w 6306"/>
              <a:gd name="connsiteY2" fmla="*/ 469 h 573"/>
              <a:gd name="connsiteX3" fmla="*/ 3087 w 6306"/>
              <a:gd name="connsiteY3" fmla="*/ 501 h 573"/>
              <a:gd name="connsiteX4" fmla="*/ 3230 w 6306"/>
              <a:gd name="connsiteY4" fmla="*/ 535 h 573"/>
              <a:gd name="connsiteX5" fmla="*/ 3372 w 6306"/>
              <a:gd name="connsiteY5" fmla="*/ 573 h 573"/>
              <a:gd name="connsiteX6" fmla="*/ 3372 w 6306"/>
              <a:gd name="connsiteY6" fmla="*/ 573 h 573"/>
              <a:gd name="connsiteX7" fmla="*/ 3480 w 6306"/>
              <a:gd name="connsiteY7" fmla="*/ 531 h 573"/>
              <a:gd name="connsiteX8" fmla="*/ 3585 w 6306"/>
              <a:gd name="connsiteY8" fmla="*/ 493 h 573"/>
              <a:gd name="connsiteX9" fmla="*/ 3690 w 6306"/>
              <a:gd name="connsiteY9" fmla="*/ 459 h 573"/>
              <a:gd name="connsiteX10" fmla="*/ 3794 w 6306"/>
              <a:gd name="connsiteY10" fmla="*/ 426 h 573"/>
              <a:gd name="connsiteX11" fmla="*/ 3896 w 6306"/>
              <a:gd name="connsiteY11" fmla="*/ 396 h 573"/>
              <a:gd name="connsiteX12" fmla="*/ 3996 w 6306"/>
              <a:gd name="connsiteY12" fmla="*/ 369 h 573"/>
              <a:gd name="connsiteX13" fmla="*/ 4094 w 6306"/>
              <a:gd name="connsiteY13" fmla="*/ 343 h 573"/>
              <a:gd name="connsiteX14" fmla="*/ 4191 w 6306"/>
              <a:gd name="connsiteY14" fmla="*/ 321 h 573"/>
              <a:gd name="connsiteX15" fmla="*/ 5091 w 6306"/>
              <a:gd name="connsiteY15" fmla="*/ 140 h 573"/>
              <a:gd name="connsiteX16" fmla="*/ 6306 w 6306"/>
              <a:gd name="connsiteY16" fmla="*/ 0 h 573"/>
              <a:gd name="connsiteX17" fmla="*/ 0 w 6306"/>
              <a:gd name="connsiteY17" fmla="*/ 10 h 573"/>
              <a:gd name="connsiteX18" fmla="*/ 0 w 6306"/>
              <a:gd name="connsiteY18" fmla="*/ 220 h 573"/>
              <a:gd name="connsiteX19" fmla="*/ 0 w 6306"/>
              <a:gd name="connsiteY19" fmla="*/ 220 h 573"/>
              <a:gd name="connsiteX20" fmla="*/ 149 w 6306"/>
              <a:gd name="connsiteY20" fmla="*/ 216 h 573"/>
              <a:gd name="connsiteX21" fmla="*/ 251 w 6306"/>
              <a:gd name="connsiteY21" fmla="*/ 214 h 573"/>
              <a:gd name="connsiteX22" fmla="*/ 371 w 6306"/>
              <a:gd name="connsiteY22" fmla="*/ 214 h 573"/>
              <a:gd name="connsiteX23" fmla="*/ 509 w 6306"/>
              <a:gd name="connsiteY23" fmla="*/ 214 h 573"/>
              <a:gd name="connsiteX24" fmla="*/ 660 w 6306"/>
              <a:gd name="connsiteY24" fmla="*/ 217 h 573"/>
              <a:gd name="connsiteX25" fmla="*/ 827 w 6306"/>
              <a:gd name="connsiteY25" fmla="*/ 222 h 573"/>
              <a:gd name="connsiteX26" fmla="*/ 1007 w 6306"/>
              <a:gd name="connsiteY26" fmla="*/ 229 h 573"/>
              <a:gd name="connsiteX27" fmla="*/ 1200 w 6306"/>
              <a:gd name="connsiteY27" fmla="*/ 240 h 573"/>
              <a:gd name="connsiteX28" fmla="*/ 1404 w 6306"/>
              <a:gd name="connsiteY28" fmla="*/ 255 h 573"/>
              <a:gd name="connsiteX29" fmla="*/ 1619 w 6306"/>
              <a:gd name="connsiteY29" fmla="*/ 273 h 573"/>
              <a:gd name="connsiteX30" fmla="*/ 1730 w 6306"/>
              <a:gd name="connsiteY30" fmla="*/ 283 h 573"/>
              <a:gd name="connsiteX31" fmla="*/ 1842 w 6306"/>
              <a:gd name="connsiteY31" fmla="*/ 295 h 573"/>
              <a:gd name="connsiteX32" fmla="*/ 1958 w 6306"/>
              <a:gd name="connsiteY32" fmla="*/ 309 h 573"/>
              <a:gd name="connsiteX33" fmla="*/ 2075 w 6306"/>
              <a:gd name="connsiteY33" fmla="*/ 324 h 573"/>
              <a:gd name="connsiteX34" fmla="*/ 2193 w 6306"/>
              <a:gd name="connsiteY34" fmla="*/ 340 h 573"/>
              <a:gd name="connsiteX35" fmla="*/ 2315 w 6306"/>
              <a:gd name="connsiteY35" fmla="*/ 357 h 573"/>
              <a:gd name="connsiteX36" fmla="*/ 2436 w 6306"/>
              <a:gd name="connsiteY36" fmla="*/ 376 h 573"/>
              <a:gd name="connsiteX37" fmla="*/ 2561 w 6306"/>
              <a:gd name="connsiteY37" fmla="*/ 397 h 573"/>
              <a:gd name="connsiteX38" fmla="*/ 2685 w 6306"/>
              <a:gd name="connsiteY38" fmla="*/ 418 h 573"/>
              <a:gd name="connsiteX39" fmla="*/ 2811 w 6306"/>
              <a:gd name="connsiteY39" fmla="*/ 442 h 573"/>
              <a:gd name="connsiteX40" fmla="*/ 2811 w 6306"/>
              <a:gd name="connsiteY40" fmla="*/ 442 h 573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6306" h="573">
                <a:moveTo>
                  <a:pt x="2811" y="442"/>
                </a:moveTo>
                <a:lnTo>
                  <a:pt x="2811" y="442"/>
                </a:lnTo>
                <a:lnTo>
                  <a:pt x="2948" y="469"/>
                </a:lnTo>
                <a:lnTo>
                  <a:pt x="3087" y="501"/>
                </a:lnTo>
                <a:lnTo>
                  <a:pt x="3230" y="535"/>
                </a:lnTo>
                <a:lnTo>
                  <a:pt x="3372" y="573"/>
                </a:lnTo>
                <a:lnTo>
                  <a:pt x="3372" y="573"/>
                </a:lnTo>
                <a:lnTo>
                  <a:pt x="3480" y="531"/>
                </a:lnTo>
                <a:lnTo>
                  <a:pt x="3585" y="493"/>
                </a:lnTo>
                <a:lnTo>
                  <a:pt x="3690" y="459"/>
                </a:lnTo>
                <a:lnTo>
                  <a:pt x="3794" y="426"/>
                </a:lnTo>
                <a:lnTo>
                  <a:pt x="3896" y="396"/>
                </a:lnTo>
                <a:lnTo>
                  <a:pt x="3996" y="369"/>
                </a:lnTo>
                <a:lnTo>
                  <a:pt x="4094" y="343"/>
                </a:lnTo>
                <a:cubicBezTo>
                  <a:pt x="4126" y="336"/>
                  <a:pt x="4025" y="355"/>
                  <a:pt x="4191" y="321"/>
                </a:cubicBezTo>
                <a:cubicBezTo>
                  <a:pt x="4357" y="287"/>
                  <a:pt x="4739" y="193"/>
                  <a:pt x="5091" y="140"/>
                </a:cubicBezTo>
                <a:cubicBezTo>
                  <a:pt x="5697" y="43"/>
                  <a:pt x="5901" y="47"/>
                  <a:pt x="6306" y="0"/>
                </a:cubicBezTo>
                <a:lnTo>
                  <a:pt x="0" y="10"/>
                </a:lnTo>
                <a:lnTo>
                  <a:pt x="0" y="220"/>
                </a:lnTo>
                <a:lnTo>
                  <a:pt x="0" y="220"/>
                </a:lnTo>
                <a:lnTo>
                  <a:pt x="149" y="216"/>
                </a:lnTo>
                <a:lnTo>
                  <a:pt x="251" y="214"/>
                </a:lnTo>
                <a:lnTo>
                  <a:pt x="371" y="214"/>
                </a:lnTo>
                <a:lnTo>
                  <a:pt x="509" y="214"/>
                </a:lnTo>
                <a:lnTo>
                  <a:pt x="660" y="217"/>
                </a:lnTo>
                <a:lnTo>
                  <a:pt x="827" y="222"/>
                </a:lnTo>
                <a:lnTo>
                  <a:pt x="1007" y="229"/>
                </a:lnTo>
                <a:lnTo>
                  <a:pt x="1200" y="240"/>
                </a:lnTo>
                <a:lnTo>
                  <a:pt x="1404" y="255"/>
                </a:lnTo>
                <a:lnTo>
                  <a:pt x="1619" y="273"/>
                </a:lnTo>
                <a:lnTo>
                  <a:pt x="1730" y="283"/>
                </a:lnTo>
                <a:lnTo>
                  <a:pt x="1842" y="295"/>
                </a:lnTo>
                <a:lnTo>
                  <a:pt x="1958" y="309"/>
                </a:lnTo>
                <a:lnTo>
                  <a:pt x="2075" y="324"/>
                </a:lnTo>
                <a:lnTo>
                  <a:pt x="2193" y="340"/>
                </a:lnTo>
                <a:lnTo>
                  <a:pt x="2315" y="357"/>
                </a:lnTo>
                <a:lnTo>
                  <a:pt x="2436" y="376"/>
                </a:lnTo>
                <a:lnTo>
                  <a:pt x="2561" y="397"/>
                </a:lnTo>
                <a:lnTo>
                  <a:pt x="2685" y="418"/>
                </a:lnTo>
                <a:lnTo>
                  <a:pt x="2811" y="442"/>
                </a:lnTo>
                <a:lnTo>
                  <a:pt x="2811" y="442"/>
                </a:lnTo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8" name=""/>
          <p:cNvSpPr/>
          <p:nvPr/>
        </p:nvSpPr>
        <p:spPr>
          <a:xfrm>
            <a:off x="2857488" y="2358235"/>
            <a:ext cx="6286511" cy="4499765"/>
          </a:xfrm>
          <a:custGeom>
            <a:avLst/>
            <a:gdLst/>
            <a:cxnLst>
              <a:cxn ang="0">
                <a:pos x="2158" y="1641"/>
              </a:cxn>
              <a:cxn ang="0">
                <a:pos x="2158" y="1641"/>
              </a:cxn>
              <a:cxn ang="0">
                <a:pos x="2059" y="1711"/>
              </a:cxn>
              <a:cxn ang="0">
                <a:pos x="1954" y="1780"/>
              </a:cxn>
              <a:cxn ang="0">
                <a:pos x="1843" y="1851"/>
              </a:cxn>
              <a:cxn ang="0">
                <a:pos x="1726" y="1921"/>
              </a:cxn>
              <a:cxn ang="0">
                <a:pos x="1605" y="1992"/>
              </a:cxn>
              <a:cxn ang="0">
                <a:pos x="1477" y="2061"/>
              </a:cxn>
              <a:cxn ang="0">
                <a:pos x="1345" y="2128"/>
              </a:cxn>
              <a:cxn ang="0">
                <a:pos x="1278" y="2163"/>
              </a:cxn>
              <a:cxn ang="0">
                <a:pos x="1210" y="2194"/>
              </a:cxn>
              <a:cxn ang="0">
                <a:pos x="1140" y="2227"/>
              </a:cxn>
              <a:cxn ang="0">
                <a:pos x="1069" y="2259"/>
              </a:cxn>
              <a:cxn ang="0">
                <a:pos x="999" y="2289"/>
              </a:cxn>
              <a:cxn ang="0">
                <a:pos x="925" y="2319"/>
              </a:cxn>
              <a:cxn ang="0">
                <a:pos x="852" y="2349"/>
              </a:cxn>
              <a:cxn ang="0">
                <a:pos x="778" y="2377"/>
              </a:cxn>
              <a:cxn ang="0">
                <a:pos x="703" y="2404"/>
              </a:cxn>
              <a:cxn ang="0">
                <a:pos x="628" y="2431"/>
              </a:cxn>
              <a:cxn ang="0">
                <a:pos x="552" y="2455"/>
              </a:cxn>
              <a:cxn ang="0">
                <a:pos x="474" y="2481"/>
              </a:cxn>
              <a:cxn ang="0">
                <a:pos x="397" y="2503"/>
              </a:cxn>
              <a:cxn ang="0">
                <a:pos x="318" y="2526"/>
              </a:cxn>
              <a:cxn ang="0">
                <a:pos x="240" y="2545"/>
              </a:cxn>
              <a:cxn ang="0">
                <a:pos x="160" y="2565"/>
              </a:cxn>
              <a:cxn ang="0">
                <a:pos x="81" y="2583"/>
              </a:cxn>
              <a:cxn ang="0">
                <a:pos x="0" y="2599"/>
              </a:cxn>
              <a:cxn ang="0">
                <a:pos x="3631" y="2599"/>
              </a:cxn>
              <a:cxn ang="0">
                <a:pos x="3631" y="0"/>
              </a:cxn>
              <a:cxn ang="0">
                <a:pos x="3631" y="0"/>
              </a:cxn>
              <a:cxn ang="0">
                <a:pos x="3601" y="54"/>
              </a:cxn>
              <a:cxn ang="0">
                <a:pos x="3562" y="120"/>
              </a:cxn>
              <a:cxn ang="0">
                <a:pos x="3517" y="195"/>
              </a:cxn>
              <a:cxn ang="0">
                <a:pos x="3463" y="279"/>
              </a:cxn>
              <a:cxn ang="0">
                <a:pos x="3400" y="372"/>
              </a:cxn>
              <a:cxn ang="0">
                <a:pos x="3331" y="471"/>
              </a:cxn>
              <a:cxn ang="0">
                <a:pos x="3253" y="576"/>
              </a:cxn>
              <a:cxn ang="0">
                <a:pos x="3210" y="630"/>
              </a:cxn>
              <a:cxn ang="0">
                <a:pos x="3166" y="685"/>
              </a:cxn>
              <a:cxn ang="0">
                <a:pos x="3120" y="742"/>
              </a:cxn>
              <a:cxn ang="0">
                <a:pos x="3070" y="801"/>
              </a:cxn>
              <a:cxn ang="0">
                <a:pos x="3021" y="859"/>
              </a:cxn>
              <a:cxn ang="0">
                <a:pos x="2967" y="918"/>
              </a:cxn>
              <a:cxn ang="0">
                <a:pos x="2913" y="978"/>
              </a:cxn>
              <a:cxn ang="0">
                <a:pos x="2854" y="1038"/>
              </a:cxn>
              <a:cxn ang="0">
                <a:pos x="2796" y="1099"/>
              </a:cxn>
              <a:cxn ang="0">
                <a:pos x="2733" y="1161"/>
              </a:cxn>
              <a:cxn ang="0">
                <a:pos x="2670" y="1221"/>
              </a:cxn>
              <a:cxn ang="0">
                <a:pos x="2604" y="1282"/>
              </a:cxn>
              <a:cxn ang="0">
                <a:pos x="2535" y="1342"/>
              </a:cxn>
              <a:cxn ang="0">
                <a:pos x="2464" y="1404"/>
              </a:cxn>
              <a:cxn ang="0">
                <a:pos x="2391" y="1464"/>
              </a:cxn>
              <a:cxn ang="0">
                <a:pos x="2316" y="1524"/>
              </a:cxn>
              <a:cxn ang="0">
                <a:pos x="2238" y="1582"/>
              </a:cxn>
              <a:cxn ang="0">
                <a:pos x="2158" y="1641"/>
              </a:cxn>
              <a:cxn ang="0">
                <a:pos x="2158" y="1641"/>
              </a:cxn>
            </a:cxnLst>
            <a:rect l="0" t="0" r="r" b="b"/>
            <a:pathLst>
              <a:path w="3631" h="2599">
                <a:moveTo>
                  <a:pt x="2158" y="1641"/>
                </a:moveTo>
                <a:lnTo>
                  <a:pt x="2158" y="1641"/>
                </a:lnTo>
                <a:lnTo>
                  <a:pt x="2059" y="1711"/>
                </a:lnTo>
                <a:lnTo>
                  <a:pt x="1954" y="1780"/>
                </a:lnTo>
                <a:lnTo>
                  <a:pt x="1843" y="1851"/>
                </a:lnTo>
                <a:lnTo>
                  <a:pt x="1726" y="1921"/>
                </a:lnTo>
                <a:lnTo>
                  <a:pt x="1605" y="1992"/>
                </a:lnTo>
                <a:lnTo>
                  <a:pt x="1477" y="2061"/>
                </a:lnTo>
                <a:lnTo>
                  <a:pt x="1345" y="2128"/>
                </a:lnTo>
                <a:lnTo>
                  <a:pt x="1278" y="2163"/>
                </a:lnTo>
                <a:lnTo>
                  <a:pt x="1210" y="2194"/>
                </a:lnTo>
                <a:lnTo>
                  <a:pt x="1140" y="2227"/>
                </a:lnTo>
                <a:lnTo>
                  <a:pt x="1069" y="2259"/>
                </a:lnTo>
                <a:lnTo>
                  <a:pt x="999" y="2289"/>
                </a:lnTo>
                <a:lnTo>
                  <a:pt x="925" y="2319"/>
                </a:lnTo>
                <a:lnTo>
                  <a:pt x="852" y="2349"/>
                </a:lnTo>
                <a:lnTo>
                  <a:pt x="778" y="2377"/>
                </a:lnTo>
                <a:lnTo>
                  <a:pt x="703" y="2404"/>
                </a:lnTo>
                <a:lnTo>
                  <a:pt x="628" y="2431"/>
                </a:lnTo>
                <a:lnTo>
                  <a:pt x="552" y="2455"/>
                </a:lnTo>
                <a:lnTo>
                  <a:pt x="474" y="2481"/>
                </a:lnTo>
                <a:lnTo>
                  <a:pt x="397" y="2503"/>
                </a:lnTo>
                <a:lnTo>
                  <a:pt x="318" y="2526"/>
                </a:lnTo>
                <a:lnTo>
                  <a:pt x="240" y="2545"/>
                </a:lnTo>
                <a:lnTo>
                  <a:pt x="160" y="2565"/>
                </a:lnTo>
                <a:lnTo>
                  <a:pt x="81" y="2583"/>
                </a:lnTo>
                <a:lnTo>
                  <a:pt x="0" y="2599"/>
                </a:lnTo>
                <a:lnTo>
                  <a:pt x="3631" y="2599"/>
                </a:lnTo>
                <a:lnTo>
                  <a:pt x="3631" y="0"/>
                </a:lnTo>
                <a:lnTo>
                  <a:pt x="3631" y="0"/>
                </a:lnTo>
                <a:lnTo>
                  <a:pt x="3601" y="54"/>
                </a:lnTo>
                <a:lnTo>
                  <a:pt x="3562" y="120"/>
                </a:lnTo>
                <a:lnTo>
                  <a:pt x="3517" y="195"/>
                </a:lnTo>
                <a:lnTo>
                  <a:pt x="3463" y="279"/>
                </a:lnTo>
                <a:lnTo>
                  <a:pt x="3400" y="372"/>
                </a:lnTo>
                <a:lnTo>
                  <a:pt x="3331" y="471"/>
                </a:lnTo>
                <a:lnTo>
                  <a:pt x="3253" y="576"/>
                </a:lnTo>
                <a:lnTo>
                  <a:pt x="3210" y="630"/>
                </a:lnTo>
                <a:lnTo>
                  <a:pt x="3166" y="685"/>
                </a:lnTo>
                <a:lnTo>
                  <a:pt x="3120" y="742"/>
                </a:lnTo>
                <a:lnTo>
                  <a:pt x="3070" y="801"/>
                </a:lnTo>
                <a:lnTo>
                  <a:pt x="3021" y="859"/>
                </a:lnTo>
                <a:lnTo>
                  <a:pt x="2967" y="918"/>
                </a:lnTo>
                <a:lnTo>
                  <a:pt x="2913" y="978"/>
                </a:lnTo>
                <a:lnTo>
                  <a:pt x="2854" y="1038"/>
                </a:lnTo>
                <a:lnTo>
                  <a:pt x="2796" y="1099"/>
                </a:lnTo>
                <a:lnTo>
                  <a:pt x="2733" y="1161"/>
                </a:lnTo>
                <a:lnTo>
                  <a:pt x="2670" y="1221"/>
                </a:lnTo>
                <a:lnTo>
                  <a:pt x="2604" y="1282"/>
                </a:lnTo>
                <a:lnTo>
                  <a:pt x="2535" y="1342"/>
                </a:lnTo>
                <a:lnTo>
                  <a:pt x="2464" y="1404"/>
                </a:lnTo>
                <a:lnTo>
                  <a:pt x="2391" y="1464"/>
                </a:lnTo>
                <a:lnTo>
                  <a:pt x="2316" y="1524"/>
                </a:lnTo>
                <a:lnTo>
                  <a:pt x="2238" y="1582"/>
                </a:lnTo>
                <a:lnTo>
                  <a:pt x="2158" y="1641"/>
                </a:lnTo>
                <a:lnTo>
                  <a:pt x="2158" y="1641"/>
                </a:lnTo>
              </a:path>
            </a:pathLst>
          </a:custGeom>
          <a:solidFill>
            <a:schemeClr val="tx1">
              <a:lumMod val="10000"/>
              <a:lumOff val="90000"/>
            </a:schemeClr>
          </a:soli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9" name=""/>
          <p:cNvSpPr/>
          <p:nvPr/>
        </p:nvSpPr>
        <p:spPr>
          <a:xfrm>
            <a:off x="0" y="152400"/>
            <a:ext cx="5206999" cy="6705600"/>
          </a:xfrm>
          <a:custGeom>
            <a:avLst/>
            <a:gdLst>
              <a:gd name="connsiteX0" fmla="*/ 2046 w 3372"/>
              <a:gd name="connsiteY0" fmla="*/ 1109 h 4116"/>
              <a:gd name="connsiteX1" fmla="*/ 2046 w 3372"/>
              <a:gd name="connsiteY1" fmla="*/ 1109 h 4116"/>
              <a:gd name="connsiteX2" fmla="*/ 2132 w 3372"/>
              <a:gd name="connsiteY2" fmla="*/ 1046 h 4116"/>
              <a:gd name="connsiteX3" fmla="*/ 2216 w 3372"/>
              <a:gd name="connsiteY3" fmla="*/ 986 h 4116"/>
              <a:gd name="connsiteX4" fmla="*/ 2300 w 3372"/>
              <a:gd name="connsiteY4" fmla="*/ 927 h 4116"/>
              <a:gd name="connsiteX5" fmla="*/ 2384 w 3372"/>
              <a:gd name="connsiteY5" fmla="*/ 870 h 4116"/>
              <a:gd name="connsiteX6" fmla="*/ 2468 w 3372"/>
              <a:gd name="connsiteY6" fmla="*/ 818 h 4116"/>
              <a:gd name="connsiteX7" fmla="*/ 2552 w 3372"/>
              <a:gd name="connsiteY7" fmla="*/ 765 h 4116"/>
              <a:gd name="connsiteX8" fmla="*/ 2634 w 3372"/>
              <a:gd name="connsiteY8" fmla="*/ 716 h 4116"/>
              <a:gd name="connsiteX9" fmla="*/ 2718 w 3372"/>
              <a:gd name="connsiteY9" fmla="*/ 669 h 4116"/>
              <a:gd name="connsiteX10" fmla="*/ 2801 w 3372"/>
              <a:gd name="connsiteY10" fmla="*/ 623 h 4116"/>
              <a:gd name="connsiteX11" fmla="*/ 2885 w 3372"/>
              <a:gd name="connsiteY11" fmla="*/ 579 h 4116"/>
              <a:gd name="connsiteX12" fmla="*/ 2967 w 3372"/>
              <a:gd name="connsiteY12" fmla="*/ 539 h 4116"/>
              <a:gd name="connsiteX13" fmla="*/ 3048 w 3372"/>
              <a:gd name="connsiteY13" fmla="*/ 498 h 4116"/>
              <a:gd name="connsiteX14" fmla="*/ 3212 w 3372"/>
              <a:gd name="connsiteY14" fmla="*/ 425 h 4116"/>
              <a:gd name="connsiteX15" fmla="*/ 3293 w 3372"/>
              <a:gd name="connsiteY15" fmla="*/ 390 h 4116"/>
              <a:gd name="connsiteX16" fmla="*/ 3372 w 3372"/>
              <a:gd name="connsiteY16" fmla="*/ 359 h 4116"/>
              <a:gd name="connsiteX17" fmla="*/ 3372 w 3372"/>
              <a:gd name="connsiteY17" fmla="*/ 359 h 4116"/>
              <a:gd name="connsiteX18" fmla="*/ 3230 w 3372"/>
              <a:gd name="connsiteY18" fmla="*/ 321 h 4116"/>
              <a:gd name="connsiteX19" fmla="*/ 3087 w 3372"/>
              <a:gd name="connsiteY19" fmla="*/ 287 h 4116"/>
              <a:gd name="connsiteX20" fmla="*/ 2948 w 3372"/>
              <a:gd name="connsiteY20" fmla="*/ 255 h 4116"/>
              <a:gd name="connsiteX21" fmla="*/ 2811 w 3372"/>
              <a:gd name="connsiteY21" fmla="*/ 228 h 4116"/>
              <a:gd name="connsiteX22" fmla="*/ 2811 w 3372"/>
              <a:gd name="connsiteY22" fmla="*/ 228 h 4116"/>
              <a:gd name="connsiteX23" fmla="*/ 2685 w 3372"/>
              <a:gd name="connsiteY23" fmla="*/ 204 h 4116"/>
              <a:gd name="connsiteX24" fmla="*/ 2561 w 3372"/>
              <a:gd name="connsiteY24" fmla="*/ 183 h 4116"/>
              <a:gd name="connsiteX25" fmla="*/ 2436 w 3372"/>
              <a:gd name="connsiteY25" fmla="*/ 162 h 4116"/>
              <a:gd name="connsiteX26" fmla="*/ 2315 w 3372"/>
              <a:gd name="connsiteY26" fmla="*/ 143 h 4116"/>
              <a:gd name="connsiteX27" fmla="*/ 2193 w 3372"/>
              <a:gd name="connsiteY27" fmla="*/ 126 h 4116"/>
              <a:gd name="connsiteX28" fmla="*/ 2075 w 3372"/>
              <a:gd name="connsiteY28" fmla="*/ 110 h 4116"/>
              <a:gd name="connsiteX29" fmla="*/ 1958 w 3372"/>
              <a:gd name="connsiteY29" fmla="*/ 95 h 4116"/>
              <a:gd name="connsiteX30" fmla="*/ 1842 w 3372"/>
              <a:gd name="connsiteY30" fmla="*/ 81 h 4116"/>
              <a:gd name="connsiteX31" fmla="*/ 1730 w 3372"/>
              <a:gd name="connsiteY31" fmla="*/ 69 h 4116"/>
              <a:gd name="connsiteX32" fmla="*/ 1619 w 3372"/>
              <a:gd name="connsiteY32" fmla="*/ 59 h 4116"/>
              <a:gd name="connsiteX33" fmla="*/ 1404 w 3372"/>
              <a:gd name="connsiteY33" fmla="*/ 41 h 4116"/>
              <a:gd name="connsiteX34" fmla="*/ 1200 w 3372"/>
              <a:gd name="connsiteY34" fmla="*/ 26 h 4116"/>
              <a:gd name="connsiteX35" fmla="*/ 1007 w 3372"/>
              <a:gd name="connsiteY35" fmla="*/ 15 h 4116"/>
              <a:gd name="connsiteX36" fmla="*/ 827 w 3372"/>
              <a:gd name="connsiteY36" fmla="*/ 8 h 4116"/>
              <a:gd name="connsiteX37" fmla="*/ 660 w 3372"/>
              <a:gd name="connsiteY37" fmla="*/ 3 h 4116"/>
              <a:gd name="connsiteX38" fmla="*/ 509 w 3372"/>
              <a:gd name="connsiteY38" fmla="*/ 0 h 4116"/>
              <a:gd name="connsiteX39" fmla="*/ 371 w 3372"/>
              <a:gd name="connsiteY39" fmla="*/ 0 h 4116"/>
              <a:gd name="connsiteX40" fmla="*/ 251 w 3372"/>
              <a:gd name="connsiteY40" fmla="*/ 0 h 4116"/>
              <a:gd name="connsiteX41" fmla="*/ 149 w 3372"/>
              <a:gd name="connsiteY41" fmla="*/ 2 h 4116"/>
              <a:gd name="connsiteX42" fmla="*/ 0 w 3372"/>
              <a:gd name="connsiteY42" fmla="*/ 6 h 4116"/>
              <a:gd name="connsiteX43" fmla="*/ 0 w 3372"/>
              <a:gd name="connsiteY43" fmla="*/ 4116 h 4116"/>
              <a:gd name="connsiteX44" fmla="*/ 146 w 3372"/>
              <a:gd name="connsiteY44" fmla="*/ 4116 h 4116"/>
              <a:gd name="connsiteX45" fmla="*/ 146 w 3372"/>
              <a:gd name="connsiteY45" fmla="*/ 4116 h 4116"/>
              <a:gd name="connsiteX46" fmla="*/ 158 w 3372"/>
              <a:gd name="connsiteY46" fmla="*/ 4059 h 4116"/>
              <a:gd name="connsiteX47" fmla="*/ 171 w 3372"/>
              <a:gd name="connsiteY47" fmla="*/ 3998 h 4116"/>
              <a:gd name="connsiteX48" fmla="*/ 188 w 3372"/>
              <a:gd name="connsiteY48" fmla="*/ 3932 h 4116"/>
              <a:gd name="connsiteX49" fmla="*/ 206 w 3372"/>
              <a:gd name="connsiteY49" fmla="*/ 3863 h 4116"/>
              <a:gd name="connsiteX50" fmla="*/ 225 w 3372"/>
              <a:gd name="connsiteY50" fmla="*/ 3789 h 4116"/>
              <a:gd name="connsiteX51" fmla="*/ 248 w 3372"/>
              <a:gd name="connsiteY51" fmla="*/ 3713 h 4116"/>
              <a:gd name="connsiteX52" fmla="*/ 273 w 3372"/>
              <a:gd name="connsiteY52" fmla="*/ 3632 h 4116"/>
              <a:gd name="connsiteX53" fmla="*/ 300 w 3372"/>
              <a:gd name="connsiteY53" fmla="*/ 3548 h 4116"/>
              <a:gd name="connsiteX54" fmla="*/ 330 w 3372"/>
              <a:gd name="connsiteY54" fmla="*/ 3461 h 4116"/>
              <a:gd name="connsiteX55" fmla="*/ 365 w 3372"/>
              <a:gd name="connsiteY55" fmla="*/ 3371 h 4116"/>
              <a:gd name="connsiteX56" fmla="*/ 401 w 3372"/>
              <a:gd name="connsiteY56" fmla="*/ 3279 h 4116"/>
              <a:gd name="connsiteX57" fmla="*/ 441 w 3372"/>
              <a:gd name="connsiteY57" fmla="*/ 3183 h 4116"/>
              <a:gd name="connsiteX58" fmla="*/ 483 w 3372"/>
              <a:gd name="connsiteY58" fmla="*/ 3086 h 4116"/>
              <a:gd name="connsiteX59" fmla="*/ 530 w 3372"/>
              <a:gd name="connsiteY59" fmla="*/ 2987 h 4116"/>
              <a:gd name="connsiteX60" fmla="*/ 581 w 3372"/>
              <a:gd name="connsiteY60" fmla="*/ 2885 h 4116"/>
              <a:gd name="connsiteX61" fmla="*/ 635 w 3372"/>
              <a:gd name="connsiteY61" fmla="*/ 2783 h 4116"/>
              <a:gd name="connsiteX62" fmla="*/ 635 w 3372"/>
              <a:gd name="connsiteY62" fmla="*/ 2783 h 4116"/>
              <a:gd name="connsiteX63" fmla="*/ 689 w 3372"/>
              <a:gd name="connsiteY63" fmla="*/ 2681 h 4116"/>
              <a:gd name="connsiteX64" fmla="*/ 749 w 3372"/>
              <a:gd name="connsiteY64" fmla="*/ 2579 h 4116"/>
              <a:gd name="connsiteX65" fmla="*/ 810 w 3372"/>
              <a:gd name="connsiteY65" fmla="*/ 2474 h 4116"/>
              <a:gd name="connsiteX66" fmla="*/ 878 w 3372"/>
              <a:gd name="connsiteY66" fmla="*/ 2369 h 4116"/>
              <a:gd name="connsiteX67" fmla="*/ 948 w 3372"/>
              <a:gd name="connsiteY67" fmla="*/ 2264 h 4116"/>
              <a:gd name="connsiteX68" fmla="*/ 1023 w 3372"/>
              <a:gd name="connsiteY68" fmla="*/ 2157 h 4116"/>
              <a:gd name="connsiteX69" fmla="*/ 1101 w 3372"/>
              <a:gd name="connsiteY69" fmla="*/ 2051 h 4116"/>
              <a:gd name="connsiteX70" fmla="*/ 1143 w 3372"/>
              <a:gd name="connsiteY70" fmla="*/ 1997 h 4116"/>
              <a:gd name="connsiteX71" fmla="*/ 1185 w 3372"/>
              <a:gd name="connsiteY71" fmla="*/ 1943 h 4116"/>
              <a:gd name="connsiteX72" fmla="*/ 1229 w 3372"/>
              <a:gd name="connsiteY72" fmla="*/ 1890 h 4116"/>
              <a:gd name="connsiteX73" fmla="*/ 1274 w 3372"/>
              <a:gd name="connsiteY73" fmla="*/ 1836 h 4116"/>
              <a:gd name="connsiteX74" fmla="*/ 1320 w 3372"/>
              <a:gd name="connsiteY74" fmla="*/ 1784 h 4116"/>
              <a:gd name="connsiteX75" fmla="*/ 1368 w 3372"/>
              <a:gd name="connsiteY75" fmla="*/ 1730 h 4116"/>
              <a:gd name="connsiteX76" fmla="*/ 1416 w 3372"/>
              <a:gd name="connsiteY76" fmla="*/ 1677 h 4116"/>
              <a:gd name="connsiteX77" fmla="*/ 1467 w 3372"/>
              <a:gd name="connsiteY77" fmla="*/ 1623 h 4116"/>
              <a:gd name="connsiteX78" fmla="*/ 1518 w 3372"/>
              <a:gd name="connsiteY78" fmla="*/ 1571 h 4116"/>
              <a:gd name="connsiteX79" fmla="*/ 1571 w 3372"/>
              <a:gd name="connsiteY79" fmla="*/ 1518 h 4116"/>
              <a:gd name="connsiteX80" fmla="*/ 1626 w 3372"/>
              <a:gd name="connsiteY80" fmla="*/ 1466 h 4116"/>
              <a:gd name="connsiteX81" fmla="*/ 1682 w 3372"/>
              <a:gd name="connsiteY81" fmla="*/ 1415 h 4116"/>
              <a:gd name="connsiteX82" fmla="*/ 1739 w 3372"/>
              <a:gd name="connsiteY82" fmla="*/ 1362 h 4116"/>
              <a:gd name="connsiteX83" fmla="*/ 1797 w 3372"/>
              <a:gd name="connsiteY83" fmla="*/ 1311 h 4116"/>
              <a:gd name="connsiteX84" fmla="*/ 1857 w 3372"/>
              <a:gd name="connsiteY84" fmla="*/ 1259 h 4116"/>
              <a:gd name="connsiteX85" fmla="*/ 1919 w 3372"/>
              <a:gd name="connsiteY85" fmla="*/ 1209 h 4116"/>
              <a:gd name="connsiteX86" fmla="*/ 1982 w 3372"/>
              <a:gd name="connsiteY86" fmla="*/ 1158 h 4116"/>
              <a:gd name="connsiteX87" fmla="*/ 2046 w 3372"/>
              <a:gd name="connsiteY87" fmla="*/ 1109 h 4116"/>
              <a:gd name="connsiteX88" fmla="*/ 2046 w 3372"/>
              <a:gd name="connsiteY88" fmla="*/ 1109 h 4116"/>
              <a:gd name="connsiteX0" fmla="*/ 2046 w 3372"/>
              <a:gd name="connsiteY0" fmla="*/ 1109 h 4116"/>
              <a:gd name="connsiteX1" fmla="*/ 2046 w 3372"/>
              <a:gd name="connsiteY1" fmla="*/ 1109 h 4116"/>
              <a:gd name="connsiteX2" fmla="*/ 2132 w 3372"/>
              <a:gd name="connsiteY2" fmla="*/ 1046 h 4116"/>
              <a:gd name="connsiteX3" fmla="*/ 2216 w 3372"/>
              <a:gd name="connsiteY3" fmla="*/ 986 h 4116"/>
              <a:gd name="connsiteX4" fmla="*/ 2300 w 3372"/>
              <a:gd name="connsiteY4" fmla="*/ 927 h 4116"/>
              <a:gd name="connsiteX5" fmla="*/ 2384 w 3372"/>
              <a:gd name="connsiteY5" fmla="*/ 870 h 4116"/>
              <a:gd name="connsiteX6" fmla="*/ 2468 w 3372"/>
              <a:gd name="connsiteY6" fmla="*/ 818 h 4116"/>
              <a:gd name="connsiteX7" fmla="*/ 2552 w 3372"/>
              <a:gd name="connsiteY7" fmla="*/ 765 h 4116"/>
              <a:gd name="connsiteX8" fmla="*/ 2634 w 3372"/>
              <a:gd name="connsiteY8" fmla="*/ 716 h 4116"/>
              <a:gd name="connsiteX9" fmla="*/ 2718 w 3372"/>
              <a:gd name="connsiteY9" fmla="*/ 669 h 4116"/>
              <a:gd name="connsiteX10" fmla="*/ 2801 w 3372"/>
              <a:gd name="connsiteY10" fmla="*/ 623 h 4116"/>
              <a:gd name="connsiteX11" fmla="*/ 2885 w 3372"/>
              <a:gd name="connsiteY11" fmla="*/ 579 h 4116"/>
              <a:gd name="connsiteX12" fmla="*/ 2967 w 3372"/>
              <a:gd name="connsiteY12" fmla="*/ 539 h 4116"/>
              <a:gd name="connsiteX13" fmla="*/ 3048 w 3372"/>
              <a:gd name="connsiteY13" fmla="*/ 498 h 4116"/>
              <a:gd name="connsiteX14" fmla="*/ 3293 w 3372"/>
              <a:gd name="connsiteY14" fmla="*/ 390 h 4116"/>
              <a:gd name="connsiteX15" fmla="*/ 3372 w 3372"/>
              <a:gd name="connsiteY15" fmla="*/ 359 h 4116"/>
              <a:gd name="connsiteX16" fmla="*/ 3372 w 3372"/>
              <a:gd name="connsiteY16" fmla="*/ 359 h 4116"/>
              <a:gd name="connsiteX17" fmla="*/ 3230 w 3372"/>
              <a:gd name="connsiteY17" fmla="*/ 321 h 4116"/>
              <a:gd name="connsiteX18" fmla="*/ 3087 w 3372"/>
              <a:gd name="connsiteY18" fmla="*/ 287 h 4116"/>
              <a:gd name="connsiteX19" fmla="*/ 2948 w 3372"/>
              <a:gd name="connsiteY19" fmla="*/ 255 h 4116"/>
              <a:gd name="connsiteX20" fmla="*/ 2811 w 3372"/>
              <a:gd name="connsiteY20" fmla="*/ 228 h 4116"/>
              <a:gd name="connsiteX21" fmla="*/ 2811 w 3372"/>
              <a:gd name="connsiteY21" fmla="*/ 228 h 4116"/>
              <a:gd name="connsiteX22" fmla="*/ 2685 w 3372"/>
              <a:gd name="connsiteY22" fmla="*/ 204 h 4116"/>
              <a:gd name="connsiteX23" fmla="*/ 2561 w 3372"/>
              <a:gd name="connsiteY23" fmla="*/ 183 h 4116"/>
              <a:gd name="connsiteX24" fmla="*/ 2436 w 3372"/>
              <a:gd name="connsiteY24" fmla="*/ 162 h 4116"/>
              <a:gd name="connsiteX25" fmla="*/ 2315 w 3372"/>
              <a:gd name="connsiteY25" fmla="*/ 143 h 4116"/>
              <a:gd name="connsiteX26" fmla="*/ 2193 w 3372"/>
              <a:gd name="connsiteY26" fmla="*/ 126 h 4116"/>
              <a:gd name="connsiteX27" fmla="*/ 2075 w 3372"/>
              <a:gd name="connsiteY27" fmla="*/ 110 h 4116"/>
              <a:gd name="connsiteX28" fmla="*/ 1958 w 3372"/>
              <a:gd name="connsiteY28" fmla="*/ 95 h 4116"/>
              <a:gd name="connsiteX29" fmla="*/ 1842 w 3372"/>
              <a:gd name="connsiteY29" fmla="*/ 81 h 4116"/>
              <a:gd name="connsiteX30" fmla="*/ 1730 w 3372"/>
              <a:gd name="connsiteY30" fmla="*/ 69 h 4116"/>
              <a:gd name="connsiteX31" fmla="*/ 1619 w 3372"/>
              <a:gd name="connsiteY31" fmla="*/ 59 h 4116"/>
              <a:gd name="connsiteX32" fmla="*/ 1404 w 3372"/>
              <a:gd name="connsiteY32" fmla="*/ 41 h 4116"/>
              <a:gd name="connsiteX33" fmla="*/ 1200 w 3372"/>
              <a:gd name="connsiteY33" fmla="*/ 26 h 4116"/>
              <a:gd name="connsiteX34" fmla="*/ 1007 w 3372"/>
              <a:gd name="connsiteY34" fmla="*/ 15 h 4116"/>
              <a:gd name="connsiteX35" fmla="*/ 827 w 3372"/>
              <a:gd name="connsiteY35" fmla="*/ 8 h 4116"/>
              <a:gd name="connsiteX36" fmla="*/ 660 w 3372"/>
              <a:gd name="connsiteY36" fmla="*/ 3 h 4116"/>
              <a:gd name="connsiteX37" fmla="*/ 509 w 3372"/>
              <a:gd name="connsiteY37" fmla="*/ 0 h 4116"/>
              <a:gd name="connsiteX38" fmla="*/ 371 w 3372"/>
              <a:gd name="connsiteY38" fmla="*/ 0 h 4116"/>
              <a:gd name="connsiteX39" fmla="*/ 251 w 3372"/>
              <a:gd name="connsiteY39" fmla="*/ 0 h 4116"/>
              <a:gd name="connsiteX40" fmla="*/ 149 w 3372"/>
              <a:gd name="connsiteY40" fmla="*/ 2 h 4116"/>
              <a:gd name="connsiteX41" fmla="*/ 0 w 3372"/>
              <a:gd name="connsiteY41" fmla="*/ 6 h 4116"/>
              <a:gd name="connsiteX42" fmla="*/ 0 w 3372"/>
              <a:gd name="connsiteY42" fmla="*/ 4116 h 4116"/>
              <a:gd name="connsiteX43" fmla="*/ 146 w 3372"/>
              <a:gd name="connsiteY43" fmla="*/ 4116 h 4116"/>
              <a:gd name="connsiteX44" fmla="*/ 146 w 3372"/>
              <a:gd name="connsiteY44" fmla="*/ 4116 h 4116"/>
              <a:gd name="connsiteX45" fmla="*/ 158 w 3372"/>
              <a:gd name="connsiteY45" fmla="*/ 4059 h 4116"/>
              <a:gd name="connsiteX46" fmla="*/ 171 w 3372"/>
              <a:gd name="connsiteY46" fmla="*/ 3998 h 4116"/>
              <a:gd name="connsiteX47" fmla="*/ 188 w 3372"/>
              <a:gd name="connsiteY47" fmla="*/ 3932 h 4116"/>
              <a:gd name="connsiteX48" fmla="*/ 206 w 3372"/>
              <a:gd name="connsiteY48" fmla="*/ 3863 h 4116"/>
              <a:gd name="connsiteX49" fmla="*/ 225 w 3372"/>
              <a:gd name="connsiteY49" fmla="*/ 3789 h 4116"/>
              <a:gd name="connsiteX50" fmla="*/ 248 w 3372"/>
              <a:gd name="connsiteY50" fmla="*/ 3713 h 4116"/>
              <a:gd name="connsiteX51" fmla="*/ 273 w 3372"/>
              <a:gd name="connsiteY51" fmla="*/ 3632 h 4116"/>
              <a:gd name="connsiteX52" fmla="*/ 300 w 3372"/>
              <a:gd name="connsiteY52" fmla="*/ 3548 h 4116"/>
              <a:gd name="connsiteX53" fmla="*/ 330 w 3372"/>
              <a:gd name="connsiteY53" fmla="*/ 3461 h 4116"/>
              <a:gd name="connsiteX54" fmla="*/ 365 w 3372"/>
              <a:gd name="connsiteY54" fmla="*/ 3371 h 4116"/>
              <a:gd name="connsiteX55" fmla="*/ 401 w 3372"/>
              <a:gd name="connsiteY55" fmla="*/ 3279 h 4116"/>
              <a:gd name="connsiteX56" fmla="*/ 441 w 3372"/>
              <a:gd name="connsiteY56" fmla="*/ 3183 h 4116"/>
              <a:gd name="connsiteX57" fmla="*/ 483 w 3372"/>
              <a:gd name="connsiteY57" fmla="*/ 3086 h 4116"/>
              <a:gd name="connsiteX58" fmla="*/ 530 w 3372"/>
              <a:gd name="connsiteY58" fmla="*/ 2987 h 4116"/>
              <a:gd name="connsiteX59" fmla="*/ 581 w 3372"/>
              <a:gd name="connsiteY59" fmla="*/ 2885 h 4116"/>
              <a:gd name="connsiteX60" fmla="*/ 635 w 3372"/>
              <a:gd name="connsiteY60" fmla="*/ 2783 h 4116"/>
              <a:gd name="connsiteX61" fmla="*/ 635 w 3372"/>
              <a:gd name="connsiteY61" fmla="*/ 2783 h 4116"/>
              <a:gd name="connsiteX62" fmla="*/ 689 w 3372"/>
              <a:gd name="connsiteY62" fmla="*/ 2681 h 4116"/>
              <a:gd name="connsiteX63" fmla="*/ 749 w 3372"/>
              <a:gd name="connsiteY63" fmla="*/ 2579 h 4116"/>
              <a:gd name="connsiteX64" fmla="*/ 810 w 3372"/>
              <a:gd name="connsiteY64" fmla="*/ 2474 h 4116"/>
              <a:gd name="connsiteX65" fmla="*/ 878 w 3372"/>
              <a:gd name="connsiteY65" fmla="*/ 2369 h 4116"/>
              <a:gd name="connsiteX66" fmla="*/ 948 w 3372"/>
              <a:gd name="connsiteY66" fmla="*/ 2264 h 4116"/>
              <a:gd name="connsiteX67" fmla="*/ 1023 w 3372"/>
              <a:gd name="connsiteY67" fmla="*/ 2157 h 4116"/>
              <a:gd name="connsiteX68" fmla="*/ 1101 w 3372"/>
              <a:gd name="connsiteY68" fmla="*/ 2051 h 4116"/>
              <a:gd name="connsiteX69" fmla="*/ 1143 w 3372"/>
              <a:gd name="connsiteY69" fmla="*/ 1997 h 4116"/>
              <a:gd name="connsiteX70" fmla="*/ 1185 w 3372"/>
              <a:gd name="connsiteY70" fmla="*/ 1943 h 4116"/>
              <a:gd name="connsiteX71" fmla="*/ 1229 w 3372"/>
              <a:gd name="connsiteY71" fmla="*/ 1890 h 4116"/>
              <a:gd name="connsiteX72" fmla="*/ 1274 w 3372"/>
              <a:gd name="connsiteY72" fmla="*/ 1836 h 4116"/>
              <a:gd name="connsiteX73" fmla="*/ 1320 w 3372"/>
              <a:gd name="connsiteY73" fmla="*/ 1784 h 4116"/>
              <a:gd name="connsiteX74" fmla="*/ 1368 w 3372"/>
              <a:gd name="connsiteY74" fmla="*/ 1730 h 4116"/>
              <a:gd name="connsiteX75" fmla="*/ 1416 w 3372"/>
              <a:gd name="connsiteY75" fmla="*/ 1677 h 4116"/>
              <a:gd name="connsiteX76" fmla="*/ 1467 w 3372"/>
              <a:gd name="connsiteY76" fmla="*/ 1623 h 4116"/>
              <a:gd name="connsiteX77" fmla="*/ 1518 w 3372"/>
              <a:gd name="connsiteY77" fmla="*/ 1571 h 4116"/>
              <a:gd name="connsiteX78" fmla="*/ 1571 w 3372"/>
              <a:gd name="connsiteY78" fmla="*/ 1518 h 4116"/>
              <a:gd name="connsiteX79" fmla="*/ 1626 w 3372"/>
              <a:gd name="connsiteY79" fmla="*/ 1466 h 4116"/>
              <a:gd name="connsiteX80" fmla="*/ 1682 w 3372"/>
              <a:gd name="connsiteY80" fmla="*/ 1415 h 4116"/>
              <a:gd name="connsiteX81" fmla="*/ 1739 w 3372"/>
              <a:gd name="connsiteY81" fmla="*/ 1362 h 4116"/>
              <a:gd name="connsiteX82" fmla="*/ 1797 w 3372"/>
              <a:gd name="connsiteY82" fmla="*/ 1311 h 4116"/>
              <a:gd name="connsiteX83" fmla="*/ 1857 w 3372"/>
              <a:gd name="connsiteY83" fmla="*/ 1259 h 4116"/>
              <a:gd name="connsiteX84" fmla="*/ 1919 w 3372"/>
              <a:gd name="connsiteY84" fmla="*/ 1209 h 4116"/>
              <a:gd name="connsiteX85" fmla="*/ 1982 w 3372"/>
              <a:gd name="connsiteY85" fmla="*/ 1158 h 4116"/>
              <a:gd name="connsiteX86" fmla="*/ 2046 w 3372"/>
              <a:gd name="connsiteY86" fmla="*/ 1109 h 4116"/>
              <a:gd name="connsiteX87" fmla="*/ 2046 w 3372"/>
              <a:gd name="connsiteY87" fmla="*/ 1109 h 4116"/>
              <a:gd name="connsiteX0" fmla="*/ 2046 w 3372"/>
              <a:gd name="connsiteY0" fmla="*/ 1109 h 4116"/>
              <a:gd name="connsiteX1" fmla="*/ 2046 w 3372"/>
              <a:gd name="connsiteY1" fmla="*/ 1109 h 4116"/>
              <a:gd name="connsiteX2" fmla="*/ 2132 w 3372"/>
              <a:gd name="connsiteY2" fmla="*/ 1046 h 4116"/>
              <a:gd name="connsiteX3" fmla="*/ 2216 w 3372"/>
              <a:gd name="connsiteY3" fmla="*/ 986 h 4116"/>
              <a:gd name="connsiteX4" fmla="*/ 2300 w 3372"/>
              <a:gd name="connsiteY4" fmla="*/ 927 h 4116"/>
              <a:gd name="connsiteX5" fmla="*/ 2384 w 3372"/>
              <a:gd name="connsiteY5" fmla="*/ 870 h 4116"/>
              <a:gd name="connsiteX6" fmla="*/ 2468 w 3372"/>
              <a:gd name="connsiteY6" fmla="*/ 818 h 4116"/>
              <a:gd name="connsiteX7" fmla="*/ 2552 w 3372"/>
              <a:gd name="connsiteY7" fmla="*/ 765 h 4116"/>
              <a:gd name="connsiteX8" fmla="*/ 2634 w 3372"/>
              <a:gd name="connsiteY8" fmla="*/ 716 h 4116"/>
              <a:gd name="connsiteX9" fmla="*/ 2718 w 3372"/>
              <a:gd name="connsiteY9" fmla="*/ 669 h 4116"/>
              <a:gd name="connsiteX10" fmla="*/ 2801 w 3372"/>
              <a:gd name="connsiteY10" fmla="*/ 623 h 4116"/>
              <a:gd name="connsiteX11" fmla="*/ 2885 w 3372"/>
              <a:gd name="connsiteY11" fmla="*/ 579 h 4116"/>
              <a:gd name="connsiteX12" fmla="*/ 2967 w 3372"/>
              <a:gd name="connsiteY12" fmla="*/ 539 h 4116"/>
              <a:gd name="connsiteX13" fmla="*/ 3293 w 3372"/>
              <a:gd name="connsiteY13" fmla="*/ 390 h 4116"/>
              <a:gd name="connsiteX14" fmla="*/ 3372 w 3372"/>
              <a:gd name="connsiteY14" fmla="*/ 359 h 4116"/>
              <a:gd name="connsiteX15" fmla="*/ 3372 w 3372"/>
              <a:gd name="connsiteY15" fmla="*/ 359 h 4116"/>
              <a:gd name="connsiteX16" fmla="*/ 3230 w 3372"/>
              <a:gd name="connsiteY16" fmla="*/ 321 h 4116"/>
              <a:gd name="connsiteX17" fmla="*/ 3087 w 3372"/>
              <a:gd name="connsiteY17" fmla="*/ 287 h 4116"/>
              <a:gd name="connsiteX18" fmla="*/ 2948 w 3372"/>
              <a:gd name="connsiteY18" fmla="*/ 255 h 4116"/>
              <a:gd name="connsiteX19" fmla="*/ 2811 w 3372"/>
              <a:gd name="connsiteY19" fmla="*/ 228 h 4116"/>
              <a:gd name="connsiteX20" fmla="*/ 2811 w 3372"/>
              <a:gd name="connsiteY20" fmla="*/ 228 h 4116"/>
              <a:gd name="connsiteX21" fmla="*/ 2685 w 3372"/>
              <a:gd name="connsiteY21" fmla="*/ 204 h 4116"/>
              <a:gd name="connsiteX22" fmla="*/ 2561 w 3372"/>
              <a:gd name="connsiteY22" fmla="*/ 183 h 4116"/>
              <a:gd name="connsiteX23" fmla="*/ 2436 w 3372"/>
              <a:gd name="connsiteY23" fmla="*/ 162 h 4116"/>
              <a:gd name="connsiteX24" fmla="*/ 2315 w 3372"/>
              <a:gd name="connsiteY24" fmla="*/ 143 h 4116"/>
              <a:gd name="connsiteX25" fmla="*/ 2193 w 3372"/>
              <a:gd name="connsiteY25" fmla="*/ 126 h 4116"/>
              <a:gd name="connsiteX26" fmla="*/ 2075 w 3372"/>
              <a:gd name="connsiteY26" fmla="*/ 110 h 4116"/>
              <a:gd name="connsiteX27" fmla="*/ 1958 w 3372"/>
              <a:gd name="connsiteY27" fmla="*/ 95 h 4116"/>
              <a:gd name="connsiteX28" fmla="*/ 1842 w 3372"/>
              <a:gd name="connsiteY28" fmla="*/ 81 h 4116"/>
              <a:gd name="connsiteX29" fmla="*/ 1730 w 3372"/>
              <a:gd name="connsiteY29" fmla="*/ 69 h 4116"/>
              <a:gd name="connsiteX30" fmla="*/ 1619 w 3372"/>
              <a:gd name="connsiteY30" fmla="*/ 59 h 4116"/>
              <a:gd name="connsiteX31" fmla="*/ 1404 w 3372"/>
              <a:gd name="connsiteY31" fmla="*/ 41 h 4116"/>
              <a:gd name="connsiteX32" fmla="*/ 1200 w 3372"/>
              <a:gd name="connsiteY32" fmla="*/ 26 h 4116"/>
              <a:gd name="connsiteX33" fmla="*/ 1007 w 3372"/>
              <a:gd name="connsiteY33" fmla="*/ 15 h 4116"/>
              <a:gd name="connsiteX34" fmla="*/ 827 w 3372"/>
              <a:gd name="connsiteY34" fmla="*/ 8 h 4116"/>
              <a:gd name="connsiteX35" fmla="*/ 660 w 3372"/>
              <a:gd name="connsiteY35" fmla="*/ 3 h 4116"/>
              <a:gd name="connsiteX36" fmla="*/ 509 w 3372"/>
              <a:gd name="connsiteY36" fmla="*/ 0 h 4116"/>
              <a:gd name="connsiteX37" fmla="*/ 371 w 3372"/>
              <a:gd name="connsiteY37" fmla="*/ 0 h 4116"/>
              <a:gd name="connsiteX38" fmla="*/ 251 w 3372"/>
              <a:gd name="connsiteY38" fmla="*/ 0 h 4116"/>
              <a:gd name="connsiteX39" fmla="*/ 149 w 3372"/>
              <a:gd name="connsiteY39" fmla="*/ 2 h 4116"/>
              <a:gd name="connsiteX40" fmla="*/ 0 w 3372"/>
              <a:gd name="connsiteY40" fmla="*/ 6 h 4116"/>
              <a:gd name="connsiteX41" fmla="*/ 0 w 3372"/>
              <a:gd name="connsiteY41" fmla="*/ 4116 h 4116"/>
              <a:gd name="connsiteX42" fmla="*/ 146 w 3372"/>
              <a:gd name="connsiteY42" fmla="*/ 4116 h 4116"/>
              <a:gd name="connsiteX43" fmla="*/ 146 w 3372"/>
              <a:gd name="connsiteY43" fmla="*/ 4116 h 4116"/>
              <a:gd name="connsiteX44" fmla="*/ 158 w 3372"/>
              <a:gd name="connsiteY44" fmla="*/ 4059 h 4116"/>
              <a:gd name="connsiteX45" fmla="*/ 171 w 3372"/>
              <a:gd name="connsiteY45" fmla="*/ 3998 h 4116"/>
              <a:gd name="connsiteX46" fmla="*/ 188 w 3372"/>
              <a:gd name="connsiteY46" fmla="*/ 3932 h 4116"/>
              <a:gd name="connsiteX47" fmla="*/ 206 w 3372"/>
              <a:gd name="connsiteY47" fmla="*/ 3863 h 4116"/>
              <a:gd name="connsiteX48" fmla="*/ 225 w 3372"/>
              <a:gd name="connsiteY48" fmla="*/ 3789 h 4116"/>
              <a:gd name="connsiteX49" fmla="*/ 248 w 3372"/>
              <a:gd name="connsiteY49" fmla="*/ 3713 h 4116"/>
              <a:gd name="connsiteX50" fmla="*/ 273 w 3372"/>
              <a:gd name="connsiteY50" fmla="*/ 3632 h 4116"/>
              <a:gd name="connsiteX51" fmla="*/ 300 w 3372"/>
              <a:gd name="connsiteY51" fmla="*/ 3548 h 4116"/>
              <a:gd name="connsiteX52" fmla="*/ 330 w 3372"/>
              <a:gd name="connsiteY52" fmla="*/ 3461 h 4116"/>
              <a:gd name="connsiteX53" fmla="*/ 365 w 3372"/>
              <a:gd name="connsiteY53" fmla="*/ 3371 h 4116"/>
              <a:gd name="connsiteX54" fmla="*/ 401 w 3372"/>
              <a:gd name="connsiteY54" fmla="*/ 3279 h 4116"/>
              <a:gd name="connsiteX55" fmla="*/ 441 w 3372"/>
              <a:gd name="connsiteY55" fmla="*/ 3183 h 4116"/>
              <a:gd name="connsiteX56" fmla="*/ 483 w 3372"/>
              <a:gd name="connsiteY56" fmla="*/ 3086 h 4116"/>
              <a:gd name="connsiteX57" fmla="*/ 530 w 3372"/>
              <a:gd name="connsiteY57" fmla="*/ 2987 h 4116"/>
              <a:gd name="connsiteX58" fmla="*/ 581 w 3372"/>
              <a:gd name="connsiteY58" fmla="*/ 2885 h 4116"/>
              <a:gd name="connsiteX59" fmla="*/ 635 w 3372"/>
              <a:gd name="connsiteY59" fmla="*/ 2783 h 4116"/>
              <a:gd name="connsiteX60" fmla="*/ 635 w 3372"/>
              <a:gd name="connsiteY60" fmla="*/ 2783 h 4116"/>
              <a:gd name="connsiteX61" fmla="*/ 689 w 3372"/>
              <a:gd name="connsiteY61" fmla="*/ 2681 h 4116"/>
              <a:gd name="connsiteX62" fmla="*/ 749 w 3372"/>
              <a:gd name="connsiteY62" fmla="*/ 2579 h 4116"/>
              <a:gd name="connsiteX63" fmla="*/ 810 w 3372"/>
              <a:gd name="connsiteY63" fmla="*/ 2474 h 4116"/>
              <a:gd name="connsiteX64" fmla="*/ 878 w 3372"/>
              <a:gd name="connsiteY64" fmla="*/ 2369 h 4116"/>
              <a:gd name="connsiteX65" fmla="*/ 948 w 3372"/>
              <a:gd name="connsiteY65" fmla="*/ 2264 h 4116"/>
              <a:gd name="connsiteX66" fmla="*/ 1023 w 3372"/>
              <a:gd name="connsiteY66" fmla="*/ 2157 h 4116"/>
              <a:gd name="connsiteX67" fmla="*/ 1101 w 3372"/>
              <a:gd name="connsiteY67" fmla="*/ 2051 h 4116"/>
              <a:gd name="connsiteX68" fmla="*/ 1143 w 3372"/>
              <a:gd name="connsiteY68" fmla="*/ 1997 h 4116"/>
              <a:gd name="connsiteX69" fmla="*/ 1185 w 3372"/>
              <a:gd name="connsiteY69" fmla="*/ 1943 h 4116"/>
              <a:gd name="connsiteX70" fmla="*/ 1229 w 3372"/>
              <a:gd name="connsiteY70" fmla="*/ 1890 h 4116"/>
              <a:gd name="connsiteX71" fmla="*/ 1274 w 3372"/>
              <a:gd name="connsiteY71" fmla="*/ 1836 h 4116"/>
              <a:gd name="connsiteX72" fmla="*/ 1320 w 3372"/>
              <a:gd name="connsiteY72" fmla="*/ 1784 h 4116"/>
              <a:gd name="connsiteX73" fmla="*/ 1368 w 3372"/>
              <a:gd name="connsiteY73" fmla="*/ 1730 h 4116"/>
              <a:gd name="connsiteX74" fmla="*/ 1416 w 3372"/>
              <a:gd name="connsiteY74" fmla="*/ 1677 h 4116"/>
              <a:gd name="connsiteX75" fmla="*/ 1467 w 3372"/>
              <a:gd name="connsiteY75" fmla="*/ 1623 h 4116"/>
              <a:gd name="connsiteX76" fmla="*/ 1518 w 3372"/>
              <a:gd name="connsiteY76" fmla="*/ 1571 h 4116"/>
              <a:gd name="connsiteX77" fmla="*/ 1571 w 3372"/>
              <a:gd name="connsiteY77" fmla="*/ 1518 h 4116"/>
              <a:gd name="connsiteX78" fmla="*/ 1626 w 3372"/>
              <a:gd name="connsiteY78" fmla="*/ 1466 h 4116"/>
              <a:gd name="connsiteX79" fmla="*/ 1682 w 3372"/>
              <a:gd name="connsiteY79" fmla="*/ 1415 h 4116"/>
              <a:gd name="connsiteX80" fmla="*/ 1739 w 3372"/>
              <a:gd name="connsiteY80" fmla="*/ 1362 h 4116"/>
              <a:gd name="connsiteX81" fmla="*/ 1797 w 3372"/>
              <a:gd name="connsiteY81" fmla="*/ 1311 h 4116"/>
              <a:gd name="connsiteX82" fmla="*/ 1857 w 3372"/>
              <a:gd name="connsiteY82" fmla="*/ 1259 h 4116"/>
              <a:gd name="connsiteX83" fmla="*/ 1919 w 3372"/>
              <a:gd name="connsiteY83" fmla="*/ 1209 h 4116"/>
              <a:gd name="connsiteX84" fmla="*/ 1982 w 3372"/>
              <a:gd name="connsiteY84" fmla="*/ 1158 h 4116"/>
              <a:gd name="connsiteX85" fmla="*/ 2046 w 3372"/>
              <a:gd name="connsiteY85" fmla="*/ 1109 h 4116"/>
              <a:gd name="connsiteX86" fmla="*/ 2046 w 3372"/>
              <a:gd name="connsiteY86" fmla="*/ 1109 h 4116"/>
              <a:gd name="connsiteX0" fmla="*/ 2046 w 3372"/>
              <a:gd name="connsiteY0" fmla="*/ 1109 h 4116"/>
              <a:gd name="connsiteX1" fmla="*/ 2046 w 3372"/>
              <a:gd name="connsiteY1" fmla="*/ 1109 h 4116"/>
              <a:gd name="connsiteX2" fmla="*/ 2132 w 3372"/>
              <a:gd name="connsiteY2" fmla="*/ 1046 h 4116"/>
              <a:gd name="connsiteX3" fmla="*/ 2216 w 3372"/>
              <a:gd name="connsiteY3" fmla="*/ 986 h 4116"/>
              <a:gd name="connsiteX4" fmla="*/ 2300 w 3372"/>
              <a:gd name="connsiteY4" fmla="*/ 927 h 4116"/>
              <a:gd name="connsiteX5" fmla="*/ 2384 w 3372"/>
              <a:gd name="connsiteY5" fmla="*/ 870 h 4116"/>
              <a:gd name="connsiteX6" fmla="*/ 2468 w 3372"/>
              <a:gd name="connsiteY6" fmla="*/ 818 h 4116"/>
              <a:gd name="connsiteX7" fmla="*/ 2552 w 3372"/>
              <a:gd name="connsiteY7" fmla="*/ 765 h 4116"/>
              <a:gd name="connsiteX8" fmla="*/ 2634 w 3372"/>
              <a:gd name="connsiteY8" fmla="*/ 716 h 4116"/>
              <a:gd name="connsiteX9" fmla="*/ 2718 w 3372"/>
              <a:gd name="connsiteY9" fmla="*/ 669 h 4116"/>
              <a:gd name="connsiteX10" fmla="*/ 2801 w 3372"/>
              <a:gd name="connsiteY10" fmla="*/ 623 h 4116"/>
              <a:gd name="connsiteX11" fmla="*/ 2885 w 3372"/>
              <a:gd name="connsiteY11" fmla="*/ 579 h 4116"/>
              <a:gd name="connsiteX12" fmla="*/ 3293 w 3372"/>
              <a:gd name="connsiteY12" fmla="*/ 390 h 4116"/>
              <a:gd name="connsiteX13" fmla="*/ 3372 w 3372"/>
              <a:gd name="connsiteY13" fmla="*/ 359 h 4116"/>
              <a:gd name="connsiteX14" fmla="*/ 3372 w 3372"/>
              <a:gd name="connsiteY14" fmla="*/ 359 h 4116"/>
              <a:gd name="connsiteX15" fmla="*/ 3230 w 3372"/>
              <a:gd name="connsiteY15" fmla="*/ 321 h 4116"/>
              <a:gd name="connsiteX16" fmla="*/ 3087 w 3372"/>
              <a:gd name="connsiteY16" fmla="*/ 287 h 4116"/>
              <a:gd name="connsiteX17" fmla="*/ 2948 w 3372"/>
              <a:gd name="connsiteY17" fmla="*/ 255 h 4116"/>
              <a:gd name="connsiteX18" fmla="*/ 2811 w 3372"/>
              <a:gd name="connsiteY18" fmla="*/ 228 h 4116"/>
              <a:gd name="connsiteX19" fmla="*/ 2811 w 3372"/>
              <a:gd name="connsiteY19" fmla="*/ 228 h 4116"/>
              <a:gd name="connsiteX20" fmla="*/ 2685 w 3372"/>
              <a:gd name="connsiteY20" fmla="*/ 204 h 4116"/>
              <a:gd name="connsiteX21" fmla="*/ 2561 w 3372"/>
              <a:gd name="connsiteY21" fmla="*/ 183 h 4116"/>
              <a:gd name="connsiteX22" fmla="*/ 2436 w 3372"/>
              <a:gd name="connsiteY22" fmla="*/ 162 h 4116"/>
              <a:gd name="connsiteX23" fmla="*/ 2315 w 3372"/>
              <a:gd name="connsiteY23" fmla="*/ 143 h 4116"/>
              <a:gd name="connsiteX24" fmla="*/ 2193 w 3372"/>
              <a:gd name="connsiteY24" fmla="*/ 126 h 4116"/>
              <a:gd name="connsiteX25" fmla="*/ 2075 w 3372"/>
              <a:gd name="connsiteY25" fmla="*/ 110 h 4116"/>
              <a:gd name="connsiteX26" fmla="*/ 1958 w 3372"/>
              <a:gd name="connsiteY26" fmla="*/ 95 h 4116"/>
              <a:gd name="connsiteX27" fmla="*/ 1842 w 3372"/>
              <a:gd name="connsiteY27" fmla="*/ 81 h 4116"/>
              <a:gd name="connsiteX28" fmla="*/ 1730 w 3372"/>
              <a:gd name="connsiteY28" fmla="*/ 69 h 4116"/>
              <a:gd name="connsiteX29" fmla="*/ 1619 w 3372"/>
              <a:gd name="connsiteY29" fmla="*/ 59 h 4116"/>
              <a:gd name="connsiteX30" fmla="*/ 1404 w 3372"/>
              <a:gd name="connsiteY30" fmla="*/ 41 h 4116"/>
              <a:gd name="connsiteX31" fmla="*/ 1200 w 3372"/>
              <a:gd name="connsiteY31" fmla="*/ 26 h 4116"/>
              <a:gd name="connsiteX32" fmla="*/ 1007 w 3372"/>
              <a:gd name="connsiteY32" fmla="*/ 15 h 4116"/>
              <a:gd name="connsiteX33" fmla="*/ 827 w 3372"/>
              <a:gd name="connsiteY33" fmla="*/ 8 h 4116"/>
              <a:gd name="connsiteX34" fmla="*/ 660 w 3372"/>
              <a:gd name="connsiteY34" fmla="*/ 3 h 4116"/>
              <a:gd name="connsiteX35" fmla="*/ 509 w 3372"/>
              <a:gd name="connsiteY35" fmla="*/ 0 h 4116"/>
              <a:gd name="connsiteX36" fmla="*/ 371 w 3372"/>
              <a:gd name="connsiteY36" fmla="*/ 0 h 4116"/>
              <a:gd name="connsiteX37" fmla="*/ 251 w 3372"/>
              <a:gd name="connsiteY37" fmla="*/ 0 h 4116"/>
              <a:gd name="connsiteX38" fmla="*/ 149 w 3372"/>
              <a:gd name="connsiteY38" fmla="*/ 2 h 4116"/>
              <a:gd name="connsiteX39" fmla="*/ 0 w 3372"/>
              <a:gd name="connsiteY39" fmla="*/ 6 h 4116"/>
              <a:gd name="connsiteX40" fmla="*/ 0 w 3372"/>
              <a:gd name="connsiteY40" fmla="*/ 4116 h 4116"/>
              <a:gd name="connsiteX41" fmla="*/ 146 w 3372"/>
              <a:gd name="connsiteY41" fmla="*/ 4116 h 4116"/>
              <a:gd name="connsiteX42" fmla="*/ 146 w 3372"/>
              <a:gd name="connsiteY42" fmla="*/ 4116 h 4116"/>
              <a:gd name="connsiteX43" fmla="*/ 158 w 3372"/>
              <a:gd name="connsiteY43" fmla="*/ 4059 h 4116"/>
              <a:gd name="connsiteX44" fmla="*/ 171 w 3372"/>
              <a:gd name="connsiteY44" fmla="*/ 3998 h 4116"/>
              <a:gd name="connsiteX45" fmla="*/ 188 w 3372"/>
              <a:gd name="connsiteY45" fmla="*/ 3932 h 4116"/>
              <a:gd name="connsiteX46" fmla="*/ 206 w 3372"/>
              <a:gd name="connsiteY46" fmla="*/ 3863 h 4116"/>
              <a:gd name="connsiteX47" fmla="*/ 225 w 3372"/>
              <a:gd name="connsiteY47" fmla="*/ 3789 h 4116"/>
              <a:gd name="connsiteX48" fmla="*/ 248 w 3372"/>
              <a:gd name="connsiteY48" fmla="*/ 3713 h 4116"/>
              <a:gd name="connsiteX49" fmla="*/ 273 w 3372"/>
              <a:gd name="connsiteY49" fmla="*/ 3632 h 4116"/>
              <a:gd name="connsiteX50" fmla="*/ 300 w 3372"/>
              <a:gd name="connsiteY50" fmla="*/ 3548 h 4116"/>
              <a:gd name="connsiteX51" fmla="*/ 330 w 3372"/>
              <a:gd name="connsiteY51" fmla="*/ 3461 h 4116"/>
              <a:gd name="connsiteX52" fmla="*/ 365 w 3372"/>
              <a:gd name="connsiteY52" fmla="*/ 3371 h 4116"/>
              <a:gd name="connsiteX53" fmla="*/ 401 w 3372"/>
              <a:gd name="connsiteY53" fmla="*/ 3279 h 4116"/>
              <a:gd name="connsiteX54" fmla="*/ 441 w 3372"/>
              <a:gd name="connsiteY54" fmla="*/ 3183 h 4116"/>
              <a:gd name="connsiteX55" fmla="*/ 483 w 3372"/>
              <a:gd name="connsiteY55" fmla="*/ 3086 h 4116"/>
              <a:gd name="connsiteX56" fmla="*/ 530 w 3372"/>
              <a:gd name="connsiteY56" fmla="*/ 2987 h 4116"/>
              <a:gd name="connsiteX57" fmla="*/ 581 w 3372"/>
              <a:gd name="connsiteY57" fmla="*/ 2885 h 4116"/>
              <a:gd name="connsiteX58" fmla="*/ 635 w 3372"/>
              <a:gd name="connsiteY58" fmla="*/ 2783 h 4116"/>
              <a:gd name="connsiteX59" fmla="*/ 635 w 3372"/>
              <a:gd name="connsiteY59" fmla="*/ 2783 h 4116"/>
              <a:gd name="connsiteX60" fmla="*/ 689 w 3372"/>
              <a:gd name="connsiteY60" fmla="*/ 2681 h 4116"/>
              <a:gd name="connsiteX61" fmla="*/ 749 w 3372"/>
              <a:gd name="connsiteY61" fmla="*/ 2579 h 4116"/>
              <a:gd name="connsiteX62" fmla="*/ 810 w 3372"/>
              <a:gd name="connsiteY62" fmla="*/ 2474 h 4116"/>
              <a:gd name="connsiteX63" fmla="*/ 878 w 3372"/>
              <a:gd name="connsiteY63" fmla="*/ 2369 h 4116"/>
              <a:gd name="connsiteX64" fmla="*/ 948 w 3372"/>
              <a:gd name="connsiteY64" fmla="*/ 2264 h 4116"/>
              <a:gd name="connsiteX65" fmla="*/ 1023 w 3372"/>
              <a:gd name="connsiteY65" fmla="*/ 2157 h 4116"/>
              <a:gd name="connsiteX66" fmla="*/ 1101 w 3372"/>
              <a:gd name="connsiteY66" fmla="*/ 2051 h 4116"/>
              <a:gd name="connsiteX67" fmla="*/ 1143 w 3372"/>
              <a:gd name="connsiteY67" fmla="*/ 1997 h 4116"/>
              <a:gd name="connsiteX68" fmla="*/ 1185 w 3372"/>
              <a:gd name="connsiteY68" fmla="*/ 1943 h 4116"/>
              <a:gd name="connsiteX69" fmla="*/ 1229 w 3372"/>
              <a:gd name="connsiteY69" fmla="*/ 1890 h 4116"/>
              <a:gd name="connsiteX70" fmla="*/ 1274 w 3372"/>
              <a:gd name="connsiteY70" fmla="*/ 1836 h 4116"/>
              <a:gd name="connsiteX71" fmla="*/ 1320 w 3372"/>
              <a:gd name="connsiteY71" fmla="*/ 1784 h 4116"/>
              <a:gd name="connsiteX72" fmla="*/ 1368 w 3372"/>
              <a:gd name="connsiteY72" fmla="*/ 1730 h 4116"/>
              <a:gd name="connsiteX73" fmla="*/ 1416 w 3372"/>
              <a:gd name="connsiteY73" fmla="*/ 1677 h 4116"/>
              <a:gd name="connsiteX74" fmla="*/ 1467 w 3372"/>
              <a:gd name="connsiteY74" fmla="*/ 1623 h 4116"/>
              <a:gd name="connsiteX75" fmla="*/ 1518 w 3372"/>
              <a:gd name="connsiteY75" fmla="*/ 1571 h 4116"/>
              <a:gd name="connsiteX76" fmla="*/ 1571 w 3372"/>
              <a:gd name="connsiteY76" fmla="*/ 1518 h 4116"/>
              <a:gd name="connsiteX77" fmla="*/ 1626 w 3372"/>
              <a:gd name="connsiteY77" fmla="*/ 1466 h 4116"/>
              <a:gd name="connsiteX78" fmla="*/ 1682 w 3372"/>
              <a:gd name="connsiteY78" fmla="*/ 1415 h 4116"/>
              <a:gd name="connsiteX79" fmla="*/ 1739 w 3372"/>
              <a:gd name="connsiteY79" fmla="*/ 1362 h 4116"/>
              <a:gd name="connsiteX80" fmla="*/ 1797 w 3372"/>
              <a:gd name="connsiteY80" fmla="*/ 1311 h 4116"/>
              <a:gd name="connsiteX81" fmla="*/ 1857 w 3372"/>
              <a:gd name="connsiteY81" fmla="*/ 1259 h 4116"/>
              <a:gd name="connsiteX82" fmla="*/ 1919 w 3372"/>
              <a:gd name="connsiteY82" fmla="*/ 1209 h 4116"/>
              <a:gd name="connsiteX83" fmla="*/ 1982 w 3372"/>
              <a:gd name="connsiteY83" fmla="*/ 1158 h 4116"/>
              <a:gd name="connsiteX84" fmla="*/ 2046 w 3372"/>
              <a:gd name="connsiteY84" fmla="*/ 1109 h 4116"/>
              <a:gd name="connsiteX85" fmla="*/ 2046 w 3372"/>
              <a:gd name="connsiteY85" fmla="*/ 1109 h 4116"/>
              <a:gd name="connsiteX0" fmla="*/ 2046 w 3372"/>
              <a:gd name="connsiteY0" fmla="*/ 1109 h 4116"/>
              <a:gd name="connsiteX1" fmla="*/ 2046 w 3372"/>
              <a:gd name="connsiteY1" fmla="*/ 1109 h 4116"/>
              <a:gd name="connsiteX2" fmla="*/ 2132 w 3372"/>
              <a:gd name="connsiteY2" fmla="*/ 1046 h 4116"/>
              <a:gd name="connsiteX3" fmla="*/ 2216 w 3372"/>
              <a:gd name="connsiteY3" fmla="*/ 986 h 4116"/>
              <a:gd name="connsiteX4" fmla="*/ 2300 w 3372"/>
              <a:gd name="connsiteY4" fmla="*/ 927 h 4116"/>
              <a:gd name="connsiteX5" fmla="*/ 2384 w 3372"/>
              <a:gd name="connsiteY5" fmla="*/ 870 h 4116"/>
              <a:gd name="connsiteX6" fmla="*/ 2468 w 3372"/>
              <a:gd name="connsiteY6" fmla="*/ 818 h 4116"/>
              <a:gd name="connsiteX7" fmla="*/ 2552 w 3372"/>
              <a:gd name="connsiteY7" fmla="*/ 765 h 4116"/>
              <a:gd name="connsiteX8" fmla="*/ 2634 w 3372"/>
              <a:gd name="connsiteY8" fmla="*/ 716 h 4116"/>
              <a:gd name="connsiteX9" fmla="*/ 2718 w 3372"/>
              <a:gd name="connsiteY9" fmla="*/ 669 h 4116"/>
              <a:gd name="connsiteX10" fmla="*/ 2801 w 3372"/>
              <a:gd name="connsiteY10" fmla="*/ 623 h 4116"/>
              <a:gd name="connsiteX11" fmla="*/ 2885 w 3372"/>
              <a:gd name="connsiteY11" fmla="*/ 579 h 4116"/>
              <a:gd name="connsiteX12" fmla="*/ 3372 w 3372"/>
              <a:gd name="connsiteY12" fmla="*/ 359 h 4116"/>
              <a:gd name="connsiteX13" fmla="*/ 3372 w 3372"/>
              <a:gd name="connsiteY13" fmla="*/ 359 h 4116"/>
              <a:gd name="connsiteX14" fmla="*/ 3230 w 3372"/>
              <a:gd name="connsiteY14" fmla="*/ 321 h 4116"/>
              <a:gd name="connsiteX15" fmla="*/ 3087 w 3372"/>
              <a:gd name="connsiteY15" fmla="*/ 287 h 4116"/>
              <a:gd name="connsiteX16" fmla="*/ 2948 w 3372"/>
              <a:gd name="connsiteY16" fmla="*/ 255 h 4116"/>
              <a:gd name="connsiteX17" fmla="*/ 2811 w 3372"/>
              <a:gd name="connsiteY17" fmla="*/ 228 h 4116"/>
              <a:gd name="connsiteX18" fmla="*/ 2811 w 3372"/>
              <a:gd name="connsiteY18" fmla="*/ 228 h 4116"/>
              <a:gd name="connsiteX19" fmla="*/ 2685 w 3372"/>
              <a:gd name="connsiteY19" fmla="*/ 204 h 4116"/>
              <a:gd name="connsiteX20" fmla="*/ 2561 w 3372"/>
              <a:gd name="connsiteY20" fmla="*/ 183 h 4116"/>
              <a:gd name="connsiteX21" fmla="*/ 2436 w 3372"/>
              <a:gd name="connsiteY21" fmla="*/ 162 h 4116"/>
              <a:gd name="connsiteX22" fmla="*/ 2315 w 3372"/>
              <a:gd name="connsiteY22" fmla="*/ 143 h 4116"/>
              <a:gd name="connsiteX23" fmla="*/ 2193 w 3372"/>
              <a:gd name="connsiteY23" fmla="*/ 126 h 4116"/>
              <a:gd name="connsiteX24" fmla="*/ 2075 w 3372"/>
              <a:gd name="connsiteY24" fmla="*/ 110 h 4116"/>
              <a:gd name="connsiteX25" fmla="*/ 1958 w 3372"/>
              <a:gd name="connsiteY25" fmla="*/ 95 h 4116"/>
              <a:gd name="connsiteX26" fmla="*/ 1842 w 3372"/>
              <a:gd name="connsiteY26" fmla="*/ 81 h 4116"/>
              <a:gd name="connsiteX27" fmla="*/ 1730 w 3372"/>
              <a:gd name="connsiteY27" fmla="*/ 69 h 4116"/>
              <a:gd name="connsiteX28" fmla="*/ 1619 w 3372"/>
              <a:gd name="connsiteY28" fmla="*/ 59 h 4116"/>
              <a:gd name="connsiteX29" fmla="*/ 1404 w 3372"/>
              <a:gd name="connsiteY29" fmla="*/ 41 h 4116"/>
              <a:gd name="connsiteX30" fmla="*/ 1200 w 3372"/>
              <a:gd name="connsiteY30" fmla="*/ 26 h 4116"/>
              <a:gd name="connsiteX31" fmla="*/ 1007 w 3372"/>
              <a:gd name="connsiteY31" fmla="*/ 15 h 4116"/>
              <a:gd name="connsiteX32" fmla="*/ 827 w 3372"/>
              <a:gd name="connsiteY32" fmla="*/ 8 h 4116"/>
              <a:gd name="connsiteX33" fmla="*/ 660 w 3372"/>
              <a:gd name="connsiteY33" fmla="*/ 3 h 4116"/>
              <a:gd name="connsiteX34" fmla="*/ 509 w 3372"/>
              <a:gd name="connsiteY34" fmla="*/ 0 h 4116"/>
              <a:gd name="connsiteX35" fmla="*/ 371 w 3372"/>
              <a:gd name="connsiteY35" fmla="*/ 0 h 4116"/>
              <a:gd name="connsiteX36" fmla="*/ 251 w 3372"/>
              <a:gd name="connsiteY36" fmla="*/ 0 h 4116"/>
              <a:gd name="connsiteX37" fmla="*/ 149 w 3372"/>
              <a:gd name="connsiteY37" fmla="*/ 2 h 4116"/>
              <a:gd name="connsiteX38" fmla="*/ 0 w 3372"/>
              <a:gd name="connsiteY38" fmla="*/ 6 h 4116"/>
              <a:gd name="connsiteX39" fmla="*/ 0 w 3372"/>
              <a:gd name="connsiteY39" fmla="*/ 4116 h 4116"/>
              <a:gd name="connsiteX40" fmla="*/ 146 w 3372"/>
              <a:gd name="connsiteY40" fmla="*/ 4116 h 4116"/>
              <a:gd name="connsiteX41" fmla="*/ 146 w 3372"/>
              <a:gd name="connsiteY41" fmla="*/ 4116 h 4116"/>
              <a:gd name="connsiteX42" fmla="*/ 158 w 3372"/>
              <a:gd name="connsiteY42" fmla="*/ 4059 h 4116"/>
              <a:gd name="connsiteX43" fmla="*/ 171 w 3372"/>
              <a:gd name="connsiteY43" fmla="*/ 3998 h 4116"/>
              <a:gd name="connsiteX44" fmla="*/ 188 w 3372"/>
              <a:gd name="connsiteY44" fmla="*/ 3932 h 4116"/>
              <a:gd name="connsiteX45" fmla="*/ 206 w 3372"/>
              <a:gd name="connsiteY45" fmla="*/ 3863 h 4116"/>
              <a:gd name="connsiteX46" fmla="*/ 225 w 3372"/>
              <a:gd name="connsiteY46" fmla="*/ 3789 h 4116"/>
              <a:gd name="connsiteX47" fmla="*/ 248 w 3372"/>
              <a:gd name="connsiteY47" fmla="*/ 3713 h 4116"/>
              <a:gd name="connsiteX48" fmla="*/ 273 w 3372"/>
              <a:gd name="connsiteY48" fmla="*/ 3632 h 4116"/>
              <a:gd name="connsiteX49" fmla="*/ 300 w 3372"/>
              <a:gd name="connsiteY49" fmla="*/ 3548 h 4116"/>
              <a:gd name="connsiteX50" fmla="*/ 330 w 3372"/>
              <a:gd name="connsiteY50" fmla="*/ 3461 h 4116"/>
              <a:gd name="connsiteX51" fmla="*/ 365 w 3372"/>
              <a:gd name="connsiteY51" fmla="*/ 3371 h 4116"/>
              <a:gd name="connsiteX52" fmla="*/ 401 w 3372"/>
              <a:gd name="connsiteY52" fmla="*/ 3279 h 4116"/>
              <a:gd name="connsiteX53" fmla="*/ 441 w 3372"/>
              <a:gd name="connsiteY53" fmla="*/ 3183 h 4116"/>
              <a:gd name="connsiteX54" fmla="*/ 483 w 3372"/>
              <a:gd name="connsiteY54" fmla="*/ 3086 h 4116"/>
              <a:gd name="connsiteX55" fmla="*/ 530 w 3372"/>
              <a:gd name="connsiteY55" fmla="*/ 2987 h 4116"/>
              <a:gd name="connsiteX56" fmla="*/ 581 w 3372"/>
              <a:gd name="connsiteY56" fmla="*/ 2885 h 4116"/>
              <a:gd name="connsiteX57" fmla="*/ 635 w 3372"/>
              <a:gd name="connsiteY57" fmla="*/ 2783 h 4116"/>
              <a:gd name="connsiteX58" fmla="*/ 635 w 3372"/>
              <a:gd name="connsiteY58" fmla="*/ 2783 h 4116"/>
              <a:gd name="connsiteX59" fmla="*/ 689 w 3372"/>
              <a:gd name="connsiteY59" fmla="*/ 2681 h 4116"/>
              <a:gd name="connsiteX60" fmla="*/ 749 w 3372"/>
              <a:gd name="connsiteY60" fmla="*/ 2579 h 4116"/>
              <a:gd name="connsiteX61" fmla="*/ 810 w 3372"/>
              <a:gd name="connsiteY61" fmla="*/ 2474 h 4116"/>
              <a:gd name="connsiteX62" fmla="*/ 878 w 3372"/>
              <a:gd name="connsiteY62" fmla="*/ 2369 h 4116"/>
              <a:gd name="connsiteX63" fmla="*/ 948 w 3372"/>
              <a:gd name="connsiteY63" fmla="*/ 2264 h 4116"/>
              <a:gd name="connsiteX64" fmla="*/ 1023 w 3372"/>
              <a:gd name="connsiteY64" fmla="*/ 2157 h 4116"/>
              <a:gd name="connsiteX65" fmla="*/ 1101 w 3372"/>
              <a:gd name="connsiteY65" fmla="*/ 2051 h 4116"/>
              <a:gd name="connsiteX66" fmla="*/ 1143 w 3372"/>
              <a:gd name="connsiteY66" fmla="*/ 1997 h 4116"/>
              <a:gd name="connsiteX67" fmla="*/ 1185 w 3372"/>
              <a:gd name="connsiteY67" fmla="*/ 1943 h 4116"/>
              <a:gd name="connsiteX68" fmla="*/ 1229 w 3372"/>
              <a:gd name="connsiteY68" fmla="*/ 1890 h 4116"/>
              <a:gd name="connsiteX69" fmla="*/ 1274 w 3372"/>
              <a:gd name="connsiteY69" fmla="*/ 1836 h 4116"/>
              <a:gd name="connsiteX70" fmla="*/ 1320 w 3372"/>
              <a:gd name="connsiteY70" fmla="*/ 1784 h 4116"/>
              <a:gd name="connsiteX71" fmla="*/ 1368 w 3372"/>
              <a:gd name="connsiteY71" fmla="*/ 1730 h 4116"/>
              <a:gd name="connsiteX72" fmla="*/ 1416 w 3372"/>
              <a:gd name="connsiteY72" fmla="*/ 1677 h 4116"/>
              <a:gd name="connsiteX73" fmla="*/ 1467 w 3372"/>
              <a:gd name="connsiteY73" fmla="*/ 1623 h 4116"/>
              <a:gd name="connsiteX74" fmla="*/ 1518 w 3372"/>
              <a:gd name="connsiteY74" fmla="*/ 1571 h 4116"/>
              <a:gd name="connsiteX75" fmla="*/ 1571 w 3372"/>
              <a:gd name="connsiteY75" fmla="*/ 1518 h 4116"/>
              <a:gd name="connsiteX76" fmla="*/ 1626 w 3372"/>
              <a:gd name="connsiteY76" fmla="*/ 1466 h 4116"/>
              <a:gd name="connsiteX77" fmla="*/ 1682 w 3372"/>
              <a:gd name="connsiteY77" fmla="*/ 1415 h 4116"/>
              <a:gd name="connsiteX78" fmla="*/ 1739 w 3372"/>
              <a:gd name="connsiteY78" fmla="*/ 1362 h 4116"/>
              <a:gd name="connsiteX79" fmla="*/ 1797 w 3372"/>
              <a:gd name="connsiteY79" fmla="*/ 1311 h 4116"/>
              <a:gd name="connsiteX80" fmla="*/ 1857 w 3372"/>
              <a:gd name="connsiteY80" fmla="*/ 1259 h 4116"/>
              <a:gd name="connsiteX81" fmla="*/ 1919 w 3372"/>
              <a:gd name="connsiteY81" fmla="*/ 1209 h 4116"/>
              <a:gd name="connsiteX82" fmla="*/ 1982 w 3372"/>
              <a:gd name="connsiteY82" fmla="*/ 1158 h 4116"/>
              <a:gd name="connsiteX83" fmla="*/ 2046 w 3372"/>
              <a:gd name="connsiteY83" fmla="*/ 1109 h 4116"/>
              <a:gd name="connsiteX84" fmla="*/ 2046 w 3372"/>
              <a:gd name="connsiteY84" fmla="*/ 1109 h 4116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</a:cxnLst>
            <a:rect l="l" t="t" r="r" b="b"/>
            <a:pathLst>
              <a:path w="3372" h="4116">
                <a:moveTo>
                  <a:pt x="2046" y="1109"/>
                </a:moveTo>
                <a:lnTo>
                  <a:pt x="2046" y="1109"/>
                </a:lnTo>
                <a:lnTo>
                  <a:pt x="2132" y="1046"/>
                </a:lnTo>
                <a:lnTo>
                  <a:pt x="2216" y="986"/>
                </a:lnTo>
                <a:cubicBezTo>
                  <a:pt x="2244" y="966"/>
                  <a:pt x="2272" y="947"/>
                  <a:pt x="2300" y="927"/>
                </a:cubicBezTo>
                <a:lnTo>
                  <a:pt x="2384" y="870"/>
                </a:lnTo>
                <a:cubicBezTo>
                  <a:pt x="2412" y="853"/>
                  <a:pt x="2440" y="835"/>
                  <a:pt x="2468" y="818"/>
                </a:cubicBezTo>
                <a:cubicBezTo>
                  <a:pt x="2496" y="800"/>
                  <a:pt x="2524" y="783"/>
                  <a:pt x="2552" y="765"/>
                </a:cubicBezTo>
                <a:lnTo>
                  <a:pt x="2634" y="716"/>
                </a:lnTo>
                <a:cubicBezTo>
                  <a:pt x="2662" y="700"/>
                  <a:pt x="2690" y="685"/>
                  <a:pt x="2718" y="669"/>
                </a:cubicBezTo>
                <a:cubicBezTo>
                  <a:pt x="2746" y="654"/>
                  <a:pt x="2773" y="638"/>
                  <a:pt x="2801" y="623"/>
                </a:cubicBezTo>
                <a:cubicBezTo>
                  <a:pt x="2829" y="608"/>
                  <a:pt x="2857" y="594"/>
                  <a:pt x="2885" y="579"/>
                </a:cubicBezTo>
                <a:lnTo>
                  <a:pt x="3372" y="359"/>
                </a:lnTo>
                <a:lnTo>
                  <a:pt x="3372" y="359"/>
                </a:lnTo>
                <a:lnTo>
                  <a:pt x="3230" y="321"/>
                </a:lnTo>
                <a:lnTo>
                  <a:pt x="3087" y="287"/>
                </a:lnTo>
                <a:lnTo>
                  <a:pt x="2948" y="255"/>
                </a:lnTo>
                <a:lnTo>
                  <a:pt x="2811" y="228"/>
                </a:lnTo>
                <a:lnTo>
                  <a:pt x="2811" y="228"/>
                </a:lnTo>
                <a:lnTo>
                  <a:pt x="2685" y="204"/>
                </a:lnTo>
                <a:lnTo>
                  <a:pt x="2561" y="183"/>
                </a:lnTo>
                <a:lnTo>
                  <a:pt x="2436" y="162"/>
                </a:lnTo>
                <a:lnTo>
                  <a:pt x="2315" y="143"/>
                </a:lnTo>
                <a:lnTo>
                  <a:pt x="2193" y="126"/>
                </a:lnTo>
                <a:lnTo>
                  <a:pt x="2075" y="110"/>
                </a:lnTo>
                <a:lnTo>
                  <a:pt x="1958" y="95"/>
                </a:lnTo>
                <a:lnTo>
                  <a:pt x="1842" y="81"/>
                </a:lnTo>
                <a:lnTo>
                  <a:pt x="1730" y="69"/>
                </a:lnTo>
                <a:lnTo>
                  <a:pt x="1619" y="59"/>
                </a:lnTo>
                <a:lnTo>
                  <a:pt x="1404" y="41"/>
                </a:lnTo>
                <a:lnTo>
                  <a:pt x="1200" y="26"/>
                </a:lnTo>
                <a:lnTo>
                  <a:pt x="1007" y="15"/>
                </a:lnTo>
                <a:lnTo>
                  <a:pt x="827" y="8"/>
                </a:lnTo>
                <a:lnTo>
                  <a:pt x="660" y="3"/>
                </a:lnTo>
                <a:lnTo>
                  <a:pt x="509" y="0"/>
                </a:lnTo>
                <a:lnTo>
                  <a:pt x="371" y="0"/>
                </a:lnTo>
                <a:lnTo>
                  <a:pt x="251" y="0"/>
                </a:lnTo>
                <a:lnTo>
                  <a:pt x="149" y="2"/>
                </a:lnTo>
                <a:lnTo>
                  <a:pt x="0" y="6"/>
                </a:lnTo>
                <a:lnTo>
                  <a:pt x="0" y="4116"/>
                </a:lnTo>
                <a:lnTo>
                  <a:pt x="146" y="4116"/>
                </a:lnTo>
                <a:lnTo>
                  <a:pt x="146" y="4116"/>
                </a:lnTo>
                <a:lnTo>
                  <a:pt x="158" y="4059"/>
                </a:lnTo>
                <a:cubicBezTo>
                  <a:pt x="162" y="4039"/>
                  <a:pt x="167" y="4018"/>
                  <a:pt x="171" y="3998"/>
                </a:cubicBezTo>
                <a:cubicBezTo>
                  <a:pt x="177" y="3976"/>
                  <a:pt x="182" y="3954"/>
                  <a:pt x="188" y="3932"/>
                </a:cubicBezTo>
                <a:lnTo>
                  <a:pt x="206" y="3863"/>
                </a:lnTo>
                <a:cubicBezTo>
                  <a:pt x="212" y="3838"/>
                  <a:pt x="219" y="3814"/>
                  <a:pt x="225" y="3789"/>
                </a:cubicBezTo>
                <a:cubicBezTo>
                  <a:pt x="233" y="3764"/>
                  <a:pt x="240" y="3738"/>
                  <a:pt x="248" y="3713"/>
                </a:cubicBezTo>
                <a:cubicBezTo>
                  <a:pt x="256" y="3686"/>
                  <a:pt x="265" y="3659"/>
                  <a:pt x="273" y="3632"/>
                </a:cubicBezTo>
                <a:lnTo>
                  <a:pt x="300" y="3548"/>
                </a:lnTo>
                <a:lnTo>
                  <a:pt x="330" y="3461"/>
                </a:lnTo>
                <a:cubicBezTo>
                  <a:pt x="342" y="3431"/>
                  <a:pt x="353" y="3401"/>
                  <a:pt x="365" y="3371"/>
                </a:cubicBezTo>
                <a:cubicBezTo>
                  <a:pt x="377" y="3340"/>
                  <a:pt x="389" y="3310"/>
                  <a:pt x="401" y="3279"/>
                </a:cubicBezTo>
                <a:cubicBezTo>
                  <a:pt x="414" y="3247"/>
                  <a:pt x="428" y="3215"/>
                  <a:pt x="441" y="3183"/>
                </a:cubicBezTo>
                <a:cubicBezTo>
                  <a:pt x="455" y="3151"/>
                  <a:pt x="469" y="3118"/>
                  <a:pt x="483" y="3086"/>
                </a:cubicBezTo>
                <a:cubicBezTo>
                  <a:pt x="499" y="3053"/>
                  <a:pt x="514" y="3020"/>
                  <a:pt x="530" y="2987"/>
                </a:cubicBezTo>
                <a:lnTo>
                  <a:pt x="581" y="2885"/>
                </a:lnTo>
                <a:lnTo>
                  <a:pt x="635" y="2783"/>
                </a:lnTo>
                <a:lnTo>
                  <a:pt x="635" y="2783"/>
                </a:lnTo>
                <a:lnTo>
                  <a:pt x="689" y="2681"/>
                </a:lnTo>
                <a:lnTo>
                  <a:pt x="749" y="2579"/>
                </a:lnTo>
                <a:cubicBezTo>
                  <a:pt x="769" y="2544"/>
                  <a:pt x="790" y="2509"/>
                  <a:pt x="810" y="2474"/>
                </a:cubicBezTo>
                <a:cubicBezTo>
                  <a:pt x="833" y="2439"/>
                  <a:pt x="855" y="2404"/>
                  <a:pt x="878" y="2369"/>
                </a:cubicBezTo>
                <a:cubicBezTo>
                  <a:pt x="901" y="2334"/>
                  <a:pt x="925" y="2299"/>
                  <a:pt x="948" y="2264"/>
                </a:cubicBezTo>
                <a:cubicBezTo>
                  <a:pt x="973" y="2228"/>
                  <a:pt x="998" y="2193"/>
                  <a:pt x="1023" y="2157"/>
                </a:cubicBezTo>
                <a:cubicBezTo>
                  <a:pt x="1049" y="2122"/>
                  <a:pt x="1075" y="2086"/>
                  <a:pt x="1101" y="2051"/>
                </a:cubicBezTo>
                <a:lnTo>
                  <a:pt x="1143" y="1997"/>
                </a:lnTo>
                <a:lnTo>
                  <a:pt x="1185" y="1943"/>
                </a:lnTo>
                <a:lnTo>
                  <a:pt x="1229" y="1890"/>
                </a:lnTo>
                <a:lnTo>
                  <a:pt x="1274" y="1836"/>
                </a:lnTo>
                <a:lnTo>
                  <a:pt x="1320" y="1784"/>
                </a:lnTo>
                <a:lnTo>
                  <a:pt x="1368" y="1730"/>
                </a:lnTo>
                <a:cubicBezTo>
                  <a:pt x="1384" y="1712"/>
                  <a:pt x="1400" y="1695"/>
                  <a:pt x="1416" y="1677"/>
                </a:cubicBezTo>
                <a:lnTo>
                  <a:pt x="1467" y="1623"/>
                </a:lnTo>
                <a:cubicBezTo>
                  <a:pt x="1484" y="1606"/>
                  <a:pt x="1501" y="1588"/>
                  <a:pt x="1518" y="1571"/>
                </a:cubicBezTo>
                <a:lnTo>
                  <a:pt x="1571" y="1518"/>
                </a:lnTo>
                <a:lnTo>
                  <a:pt x="1626" y="1466"/>
                </a:lnTo>
                <a:cubicBezTo>
                  <a:pt x="1645" y="1449"/>
                  <a:pt x="1663" y="1432"/>
                  <a:pt x="1682" y="1415"/>
                </a:cubicBezTo>
                <a:cubicBezTo>
                  <a:pt x="1701" y="1397"/>
                  <a:pt x="1720" y="1380"/>
                  <a:pt x="1739" y="1362"/>
                </a:cubicBezTo>
                <a:cubicBezTo>
                  <a:pt x="1758" y="1345"/>
                  <a:pt x="1778" y="1328"/>
                  <a:pt x="1797" y="1311"/>
                </a:cubicBezTo>
                <a:cubicBezTo>
                  <a:pt x="1817" y="1294"/>
                  <a:pt x="1837" y="1276"/>
                  <a:pt x="1857" y="1259"/>
                </a:cubicBezTo>
                <a:lnTo>
                  <a:pt x="1919" y="1209"/>
                </a:lnTo>
                <a:lnTo>
                  <a:pt x="1982" y="1158"/>
                </a:lnTo>
                <a:lnTo>
                  <a:pt x="2046" y="1109"/>
                </a:lnTo>
                <a:lnTo>
                  <a:pt x="2046" y="1109"/>
                </a:lnTo>
              </a:path>
            </a:pathLst>
          </a:custGeom>
          <a:gradFill>
            <a:gsLst>
              <a:gs pos="57000">
                <a:schemeClr val="tx2">
                  <a:alpha val="85000"/>
                </a:schemeClr>
              </a:gs>
              <a:gs pos="100000">
                <a:schemeClr val="tx2"/>
              </a:gs>
            </a:gsLst>
            <a:lin ang="10800000" scaled="1"/>
          </a:gra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10" name=""/>
          <p:cNvSpPr/>
          <p:nvPr/>
        </p:nvSpPr>
        <p:spPr>
          <a:xfrm>
            <a:off x="0" y="738654"/>
            <a:ext cx="9143999" cy="6119346"/>
          </a:xfrm>
          <a:custGeom>
            <a:avLst/>
            <a:gdLst/>
            <a:cxnLst>
              <a:cxn ang="0">
                <a:pos x="3147" y="31"/>
              </a:cxn>
              <a:cxn ang="0">
                <a:pos x="2902" y="139"/>
              </a:cxn>
              <a:cxn ang="0">
                <a:pos x="2655" y="264"/>
              </a:cxn>
              <a:cxn ang="0">
                <a:pos x="2406" y="406"/>
              </a:cxn>
              <a:cxn ang="0">
                <a:pos x="2154" y="568"/>
              </a:cxn>
              <a:cxn ang="0">
                <a:pos x="1900" y="750"/>
              </a:cxn>
              <a:cxn ang="0">
                <a:pos x="1773" y="850"/>
              </a:cxn>
              <a:cxn ang="0">
                <a:pos x="1593" y="1003"/>
              </a:cxn>
              <a:cxn ang="0">
                <a:pos x="1425" y="1159"/>
              </a:cxn>
              <a:cxn ang="0">
                <a:pos x="1270" y="1318"/>
              </a:cxn>
              <a:cxn ang="0">
                <a:pos x="1128" y="1477"/>
              </a:cxn>
              <a:cxn ang="0">
                <a:pos x="997" y="1638"/>
              </a:cxn>
              <a:cxn ang="0">
                <a:pos x="802" y="1905"/>
              </a:cxn>
              <a:cxn ang="0">
                <a:pos x="603" y="2220"/>
              </a:cxn>
              <a:cxn ang="0">
                <a:pos x="489" y="2424"/>
              </a:cxn>
              <a:cxn ang="0">
                <a:pos x="337" y="2727"/>
              </a:cxn>
              <a:cxn ang="0">
                <a:pos x="219" y="3012"/>
              </a:cxn>
              <a:cxn ang="0">
                <a:pos x="127" y="3273"/>
              </a:cxn>
              <a:cxn ang="0">
                <a:pos x="60" y="3504"/>
              </a:cxn>
              <a:cxn ang="0">
                <a:pos x="12" y="3700"/>
              </a:cxn>
              <a:cxn ang="0">
                <a:pos x="1983" y="3757"/>
              </a:cxn>
              <a:cxn ang="0">
                <a:pos x="2223" y="3703"/>
              </a:cxn>
              <a:cxn ang="0">
                <a:pos x="2457" y="3639"/>
              </a:cxn>
              <a:cxn ang="0">
                <a:pos x="2686" y="3562"/>
              </a:cxn>
              <a:cxn ang="0">
                <a:pos x="2908" y="3477"/>
              </a:cxn>
              <a:cxn ang="0">
                <a:pos x="3123" y="3385"/>
              </a:cxn>
              <a:cxn ang="0">
                <a:pos x="3328" y="3286"/>
              </a:cxn>
              <a:cxn ang="0">
                <a:pos x="3709" y="3079"/>
              </a:cxn>
              <a:cxn ang="0">
                <a:pos x="4042" y="2869"/>
              </a:cxn>
              <a:cxn ang="0">
                <a:pos x="4221" y="2740"/>
              </a:cxn>
              <a:cxn ang="0">
                <a:pos x="4447" y="2562"/>
              </a:cxn>
              <a:cxn ang="0">
                <a:pos x="4653" y="2379"/>
              </a:cxn>
              <a:cxn ang="0">
                <a:pos x="4837" y="2196"/>
              </a:cxn>
              <a:cxn ang="0">
                <a:pos x="5004" y="2017"/>
              </a:cxn>
              <a:cxn ang="0">
                <a:pos x="5149" y="1843"/>
              </a:cxn>
              <a:cxn ang="0">
                <a:pos x="5314" y="1629"/>
              </a:cxn>
              <a:cxn ang="0">
                <a:pos x="5500" y="1353"/>
              </a:cxn>
              <a:cxn ang="0">
                <a:pos x="5614" y="1158"/>
              </a:cxn>
              <a:cxn ang="0">
                <a:pos x="5478" y="898"/>
              </a:cxn>
              <a:cxn ang="0">
                <a:pos x="5050" y="678"/>
              </a:cxn>
              <a:cxn ang="0">
                <a:pos x="4602" y="474"/>
              </a:cxn>
              <a:cxn ang="0">
                <a:pos x="4143" y="292"/>
              </a:cxn>
              <a:cxn ang="0">
                <a:pos x="3681" y="133"/>
              </a:cxn>
              <a:cxn ang="0">
                <a:pos x="3226" y="0"/>
              </a:cxn>
            </a:cxnLst>
            <a:rect l="0" t="0" r="r" b="b"/>
            <a:pathLst>
              <a:path w="5614" h="3757">
                <a:moveTo>
                  <a:pt x="3226" y="0"/>
                </a:moveTo>
                <a:lnTo>
                  <a:pt x="3226" y="0"/>
                </a:lnTo>
                <a:lnTo>
                  <a:pt x="3147" y="31"/>
                </a:lnTo>
                <a:lnTo>
                  <a:pt x="3066" y="66"/>
                </a:lnTo>
                <a:lnTo>
                  <a:pt x="2985" y="102"/>
                </a:lnTo>
                <a:lnTo>
                  <a:pt x="2902" y="139"/>
                </a:lnTo>
                <a:lnTo>
                  <a:pt x="2821" y="180"/>
                </a:lnTo>
                <a:lnTo>
                  <a:pt x="2739" y="220"/>
                </a:lnTo>
                <a:lnTo>
                  <a:pt x="2655" y="264"/>
                </a:lnTo>
                <a:lnTo>
                  <a:pt x="2572" y="310"/>
                </a:lnTo>
                <a:lnTo>
                  <a:pt x="2488" y="357"/>
                </a:lnTo>
                <a:lnTo>
                  <a:pt x="2406" y="406"/>
                </a:lnTo>
                <a:lnTo>
                  <a:pt x="2322" y="459"/>
                </a:lnTo>
                <a:lnTo>
                  <a:pt x="2238" y="511"/>
                </a:lnTo>
                <a:lnTo>
                  <a:pt x="2154" y="568"/>
                </a:lnTo>
                <a:lnTo>
                  <a:pt x="2070" y="627"/>
                </a:lnTo>
                <a:lnTo>
                  <a:pt x="1986" y="687"/>
                </a:lnTo>
                <a:lnTo>
                  <a:pt x="1900" y="750"/>
                </a:lnTo>
                <a:lnTo>
                  <a:pt x="1900" y="750"/>
                </a:lnTo>
                <a:lnTo>
                  <a:pt x="1836" y="799"/>
                </a:lnTo>
                <a:lnTo>
                  <a:pt x="1773" y="850"/>
                </a:lnTo>
                <a:lnTo>
                  <a:pt x="1711" y="900"/>
                </a:lnTo>
                <a:lnTo>
                  <a:pt x="1651" y="952"/>
                </a:lnTo>
                <a:lnTo>
                  <a:pt x="1593" y="1003"/>
                </a:lnTo>
                <a:lnTo>
                  <a:pt x="1536" y="1056"/>
                </a:lnTo>
                <a:lnTo>
                  <a:pt x="1480" y="1107"/>
                </a:lnTo>
                <a:lnTo>
                  <a:pt x="1425" y="1159"/>
                </a:lnTo>
                <a:lnTo>
                  <a:pt x="1372" y="1212"/>
                </a:lnTo>
                <a:lnTo>
                  <a:pt x="1321" y="1264"/>
                </a:lnTo>
                <a:lnTo>
                  <a:pt x="1270" y="1318"/>
                </a:lnTo>
                <a:lnTo>
                  <a:pt x="1222" y="1371"/>
                </a:lnTo>
                <a:lnTo>
                  <a:pt x="1174" y="1425"/>
                </a:lnTo>
                <a:lnTo>
                  <a:pt x="1128" y="1477"/>
                </a:lnTo>
                <a:lnTo>
                  <a:pt x="1083" y="1531"/>
                </a:lnTo>
                <a:lnTo>
                  <a:pt x="1039" y="1584"/>
                </a:lnTo>
                <a:lnTo>
                  <a:pt x="997" y="1638"/>
                </a:lnTo>
                <a:lnTo>
                  <a:pt x="955" y="1692"/>
                </a:lnTo>
                <a:lnTo>
                  <a:pt x="877" y="1798"/>
                </a:lnTo>
                <a:lnTo>
                  <a:pt x="802" y="1905"/>
                </a:lnTo>
                <a:lnTo>
                  <a:pt x="732" y="2010"/>
                </a:lnTo>
                <a:lnTo>
                  <a:pt x="664" y="2115"/>
                </a:lnTo>
                <a:lnTo>
                  <a:pt x="603" y="2220"/>
                </a:lnTo>
                <a:lnTo>
                  <a:pt x="543" y="2322"/>
                </a:lnTo>
                <a:lnTo>
                  <a:pt x="489" y="2424"/>
                </a:lnTo>
                <a:lnTo>
                  <a:pt x="489" y="2424"/>
                </a:lnTo>
                <a:lnTo>
                  <a:pt x="435" y="2526"/>
                </a:lnTo>
                <a:lnTo>
                  <a:pt x="384" y="2628"/>
                </a:lnTo>
                <a:lnTo>
                  <a:pt x="337" y="2727"/>
                </a:lnTo>
                <a:lnTo>
                  <a:pt x="295" y="2824"/>
                </a:lnTo>
                <a:lnTo>
                  <a:pt x="255" y="2920"/>
                </a:lnTo>
                <a:lnTo>
                  <a:pt x="219" y="3012"/>
                </a:lnTo>
                <a:lnTo>
                  <a:pt x="184" y="3102"/>
                </a:lnTo>
                <a:lnTo>
                  <a:pt x="154" y="3189"/>
                </a:lnTo>
                <a:lnTo>
                  <a:pt x="127" y="3273"/>
                </a:lnTo>
                <a:lnTo>
                  <a:pt x="102" y="3354"/>
                </a:lnTo>
                <a:lnTo>
                  <a:pt x="79" y="3430"/>
                </a:lnTo>
                <a:lnTo>
                  <a:pt x="60" y="3504"/>
                </a:lnTo>
                <a:lnTo>
                  <a:pt x="42" y="3573"/>
                </a:lnTo>
                <a:lnTo>
                  <a:pt x="25" y="3639"/>
                </a:lnTo>
                <a:lnTo>
                  <a:pt x="12" y="3700"/>
                </a:lnTo>
                <a:lnTo>
                  <a:pt x="0" y="3757"/>
                </a:lnTo>
                <a:lnTo>
                  <a:pt x="1983" y="3757"/>
                </a:lnTo>
                <a:lnTo>
                  <a:pt x="1983" y="3757"/>
                </a:lnTo>
                <a:lnTo>
                  <a:pt x="2064" y="3741"/>
                </a:lnTo>
                <a:lnTo>
                  <a:pt x="2143" y="3723"/>
                </a:lnTo>
                <a:lnTo>
                  <a:pt x="2223" y="3703"/>
                </a:lnTo>
                <a:lnTo>
                  <a:pt x="2301" y="3684"/>
                </a:lnTo>
                <a:lnTo>
                  <a:pt x="2380" y="3661"/>
                </a:lnTo>
                <a:lnTo>
                  <a:pt x="2457" y="3639"/>
                </a:lnTo>
                <a:lnTo>
                  <a:pt x="2535" y="3613"/>
                </a:lnTo>
                <a:lnTo>
                  <a:pt x="2611" y="3589"/>
                </a:lnTo>
                <a:lnTo>
                  <a:pt x="2686" y="3562"/>
                </a:lnTo>
                <a:lnTo>
                  <a:pt x="2761" y="3535"/>
                </a:lnTo>
                <a:lnTo>
                  <a:pt x="2835" y="3507"/>
                </a:lnTo>
                <a:lnTo>
                  <a:pt x="2908" y="3477"/>
                </a:lnTo>
                <a:lnTo>
                  <a:pt x="2982" y="3447"/>
                </a:lnTo>
                <a:lnTo>
                  <a:pt x="3052" y="3417"/>
                </a:lnTo>
                <a:lnTo>
                  <a:pt x="3123" y="3385"/>
                </a:lnTo>
                <a:lnTo>
                  <a:pt x="3193" y="3352"/>
                </a:lnTo>
                <a:lnTo>
                  <a:pt x="3261" y="3321"/>
                </a:lnTo>
                <a:lnTo>
                  <a:pt x="3328" y="3286"/>
                </a:lnTo>
                <a:lnTo>
                  <a:pt x="3460" y="3219"/>
                </a:lnTo>
                <a:lnTo>
                  <a:pt x="3588" y="3150"/>
                </a:lnTo>
                <a:lnTo>
                  <a:pt x="3709" y="3079"/>
                </a:lnTo>
                <a:lnTo>
                  <a:pt x="3826" y="3009"/>
                </a:lnTo>
                <a:lnTo>
                  <a:pt x="3937" y="2938"/>
                </a:lnTo>
                <a:lnTo>
                  <a:pt x="4042" y="2869"/>
                </a:lnTo>
                <a:lnTo>
                  <a:pt x="4141" y="2799"/>
                </a:lnTo>
                <a:lnTo>
                  <a:pt x="4141" y="2799"/>
                </a:lnTo>
                <a:lnTo>
                  <a:pt x="4221" y="2740"/>
                </a:lnTo>
                <a:lnTo>
                  <a:pt x="4299" y="2682"/>
                </a:lnTo>
                <a:lnTo>
                  <a:pt x="4374" y="2622"/>
                </a:lnTo>
                <a:lnTo>
                  <a:pt x="4447" y="2562"/>
                </a:lnTo>
                <a:lnTo>
                  <a:pt x="4518" y="2500"/>
                </a:lnTo>
                <a:lnTo>
                  <a:pt x="4587" y="2440"/>
                </a:lnTo>
                <a:lnTo>
                  <a:pt x="4653" y="2379"/>
                </a:lnTo>
                <a:lnTo>
                  <a:pt x="4716" y="2319"/>
                </a:lnTo>
                <a:lnTo>
                  <a:pt x="4779" y="2257"/>
                </a:lnTo>
                <a:lnTo>
                  <a:pt x="4837" y="2196"/>
                </a:lnTo>
                <a:lnTo>
                  <a:pt x="4896" y="2136"/>
                </a:lnTo>
                <a:lnTo>
                  <a:pt x="4950" y="2076"/>
                </a:lnTo>
                <a:lnTo>
                  <a:pt x="5004" y="2017"/>
                </a:lnTo>
                <a:lnTo>
                  <a:pt x="5053" y="1959"/>
                </a:lnTo>
                <a:lnTo>
                  <a:pt x="5103" y="1900"/>
                </a:lnTo>
                <a:lnTo>
                  <a:pt x="5149" y="1843"/>
                </a:lnTo>
                <a:lnTo>
                  <a:pt x="5193" y="1788"/>
                </a:lnTo>
                <a:lnTo>
                  <a:pt x="5236" y="1734"/>
                </a:lnTo>
                <a:lnTo>
                  <a:pt x="5314" y="1629"/>
                </a:lnTo>
                <a:lnTo>
                  <a:pt x="5383" y="1530"/>
                </a:lnTo>
                <a:lnTo>
                  <a:pt x="5446" y="1437"/>
                </a:lnTo>
                <a:lnTo>
                  <a:pt x="5500" y="1353"/>
                </a:lnTo>
                <a:lnTo>
                  <a:pt x="5545" y="1278"/>
                </a:lnTo>
                <a:lnTo>
                  <a:pt x="5584" y="1212"/>
                </a:lnTo>
                <a:lnTo>
                  <a:pt x="5614" y="1158"/>
                </a:lnTo>
                <a:lnTo>
                  <a:pt x="5614" y="976"/>
                </a:lnTo>
                <a:lnTo>
                  <a:pt x="5614" y="976"/>
                </a:lnTo>
                <a:lnTo>
                  <a:pt x="5478" y="898"/>
                </a:lnTo>
                <a:lnTo>
                  <a:pt x="5338" y="823"/>
                </a:lnTo>
                <a:lnTo>
                  <a:pt x="5196" y="750"/>
                </a:lnTo>
                <a:lnTo>
                  <a:pt x="5050" y="678"/>
                </a:lnTo>
                <a:lnTo>
                  <a:pt x="4903" y="607"/>
                </a:lnTo>
                <a:lnTo>
                  <a:pt x="4753" y="540"/>
                </a:lnTo>
                <a:lnTo>
                  <a:pt x="4602" y="474"/>
                </a:lnTo>
                <a:lnTo>
                  <a:pt x="4449" y="411"/>
                </a:lnTo>
                <a:lnTo>
                  <a:pt x="4296" y="351"/>
                </a:lnTo>
                <a:lnTo>
                  <a:pt x="4143" y="292"/>
                </a:lnTo>
                <a:lnTo>
                  <a:pt x="3988" y="237"/>
                </a:lnTo>
                <a:lnTo>
                  <a:pt x="3834" y="183"/>
                </a:lnTo>
                <a:lnTo>
                  <a:pt x="3681" y="133"/>
                </a:lnTo>
                <a:lnTo>
                  <a:pt x="3528" y="85"/>
                </a:lnTo>
                <a:lnTo>
                  <a:pt x="3376" y="40"/>
                </a:lnTo>
                <a:lnTo>
                  <a:pt x="3226" y="0"/>
                </a:lnTo>
                <a:lnTo>
                  <a:pt x="3226" y="0"/>
                </a:lnTo>
              </a:path>
            </a:pathLst>
          </a:custGeom>
          <a:solidFill>
            <a:schemeClr val="tx1">
              <a:lumMod val="10000"/>
              <a:lumOff val="90000"/>
            </a:schemeClr>
          </a:soli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11" name=""/>
          <p:cNvSpPr/>
          <p:nvPr/>
        </p:nvSpPr>
        <p:spPr>
          <a:xfrm>
            <a:off x="-18122" y="595085"/>
            <a:ext cx="5535022" cy="6262915"/>
          </a:xfrm>
          <a:custGeom>
            <a:avLst/>
            <a:gdLst>
              <a:gd name="connsiteX0" fmla="*/ 1341 w 2436"/>
              <a:gd name="connsiteY0" fmla="*/ 660 h 2993"/>
              <a:gd name="connsiteX1" fmla="*/ 1341 w 2436"/>
              <a:gd name="connsiteY1" fmla="*/ 660 h 2993"/>
              <a:gd name="connsiteX2" fmla="*/ 1298 w 2436"/>
              <a:gd name="connsiteY2" fmla="*/ 696 h 2993"/>
              <a:gd name="connsiteX3" fmla="*/ 1253 w 2436"/>
              <a:gd name="connsiteY3" fmla="*/ 735 h 2993"/>
              <a:gd name="connsiteX4" fmla="*/ 1207 w 2436"/>
              <a:gd name="connsiteY4" fmla="*/ 777 h 2993"/>
              <a:gd name="connsiteX5" fmla="*/ 1161 w 2436"/>
              <a:gd name="connsiteY5" fmla="*/ 820 h 2993"/>
              <a:gd name="connsiteX6" fmla="*/ 1114 w 2436"/>
              <a:gd name="connsiteY6" fmla="*/ 867 h 2993"/>
              <a:gd name="connsiteX7" fmla="*/ 1067 w 2436"/>
              <a:gd name="connsiteY7" fmla="*/ 914 h 2993"/>
              <a:gd name="connsiteX8" fmla="*/ 1020 w 2436"/>
              <a:gd name="connsiteY8" fmla="*/ 964 h 2993"/>
              <a:gd name="connsiteX9" fmla="*/ 973 w 2436"/>
              <a:gd name="connsiteY9" fmla="*/ 1017 h 2993"/>
              <a:gd name="connsiteX10" fmla="*/ 926 w 2436"/>
              <a:gd name="connsiteY10" fmla="*/ 1073 h 2993"/>
              <a:gd name="connsiteX11" fmla="*/ 879 w 2436"/>
              <a:gd name="connsiteY11" fmla="*/ 1129 h 2993"/>
              <a:gd name="connsiteX12" fmla="*/ 830 w 2436"/>
              <a:gd name="connsiteY12" fmla="*/ 1189 h 2993"/>
              <a:gd name="connsiteX13" fmla="*/ 784 w 2436"/>
              <a:gd name="connsiteY13" fmla="*/ 1251 h 2993"/>
              <a:gd name="connsiteX14" fmla="*/ 737 w 2436"/>
              <a:gd name="connsiteY14" fmla="*/ 1315 h 2993"/>
              <a:gd name="connsiteX15" fmla="*/ 690 w 2436"/>
              <a:gd name="connsiteY15" fmla="*/ 1383 h 2993"/>
              <a:gd name="connsiteX16" fmla="*/ 643 w 2436"/>
              <a:gd name="connsiteY16" fmla="*/ 1452 h 2993"/>
              <a:gd name="connsiteX17" fmla="*/ 596 w 2436"/>
              <a:gd name="connsiteY17" fmla="*/ 1521 h 2993"/>
              <a:gd name="connsiteX18" fmla="*/ 551 w 2436"/>
              <a:gd name="connsiteY18" fmla="*/ 1596 h 2993"/>
              <a:gd name="connsiteX19" fmla="*/ 506 w 2436"/>
              <a:gd name="connsiteY19" fmla="*/ 1671 h 2993"/>
              <a:gd name="connsiteX20" fmla="*/ 461 w 2436"/>
              <a:gd name="connsiteY20" fmla="*/ 1750 h 2993"/>
              <a:gd name="connsiteX21" fmla="*/ 418 w 2436"/>
              <a:gd name="connsiteY21" fmla="*/ 1831 h 2993"/>
              <a:gd name="connsiteX22" fmla="*/ 375 w 2436"/>
              <a:gd name="connsiteY22" fmla="*/ 1913 h 2993"/>
              <a:gd name="connsiteX23" fmla="*/ 333 w 2436"/>
              <a:gd name="connsiteY23" fmla="*/ 1998 h 2993"/>
              <a:gd name="connsiteX24" fmla="*/ 292 w 2436"/>
              <a:gd name="connsiteY24" fmla="*/ 2086 h 2993"/>
              <a:gd name="connsiteX25" fmla="*/ 253 w 2436"/>
              <a:gd name="connsiteY25" fmla="*/ 2176 h 2993"/>
              <a:gd name="connsiteX26" fmla="*/ 213 w 2436"/>
              <a:gd name="connsiteY26" fmla="*/ 2268 h 2993"/>
              <a:gd name="connsiteX27" fmla="*/ 176 w 2436"/>
              <a:gd name="connsiteY27" fmla="*/ 2362 h 2993"/>
              <a:gd name="connsiteX28" fmla="*/ 140 w 2436"/>
              <a:gd name="connsiteY28" fmla="*/ 2459 h 2993"/>
              <a:gd name="connsiteX29" fmla="*/ 104 w 2436"/>
              <a:gd name="connsiteY29" fmla="*/ 2559 h 2993"/>
              <a:gd name="connsiteX30" fmla="*/ 71 w 2436"/>
              <a:gd name="connsiteY30" fmla="*/ 2660 h 2993"/>
              <a:gd name="connsiteX31" fmla="*/ 39 w 2436"/>
              <a:gd name="connsiteY31" fmla="*/ 2763 h 2993"/>
              <a:gd name="connsiteX32" fmla="*/ 9 w 2436"/>
              <a:gd name="connsiteY32" fmla="*/ 2870 h 2993"/>
              <a:gd name="connsiteX33" fmla="*/ 77 w 2436"/>
              <a:gd name="connsiteY33" fmla="*/ 2993 h 2993"/>
              <a:gd name="connsiteX34" fmla="*/ 290 w 2436"/>
              <a:gd name="connsiteY34" fmla="*/ 2977 h 2993"/>
              <a:gd name="connsiteX35" fmla="*/ 290 w 2436"/>
              <a:gd name="connsiteY35" fmla="*/ 2977 h 2993"/>
              <a:gd name="connsiteX36" fmla="*/ 311 w 2436"/>
              <a:gd name="connsiteY36" fmla="*/ 2889 h 2993"/>
              <a:gd name="connsiteX37" fmla="*/ 335 w 2436"/>
              <a:gd name="connsiteY37" fmla="*/ 2797 h 2993"/>
              <a:gd name="connsiteX38" fmla="*/ 360 w 2436"/>
              <a:gd name="connsiteY38" fmla="*/ 2705 h 2993"/>
              <a:gd name="connsiteX39" fmla="*/ 388 w 2436"/>
              <a:gd name="connsiteY39" fmla="*/ 2609 h 2993"/>
              <a:gd name="connsiteX40" fmla="*/ 416 w 2436"/>
              <a:gd name="connsiteY40" fmla="*/ 2512 h 2993"/>
              <a:gd name="connsiteX41" fmla="*/ 448 w 2436"/>
              <a:gd name="connsiteY41" fmla="*/ 2414 h 2993"/>
              <a:gd name="connsiteX42" fmla="*/ 482 w 2436"/>
              <a:gd name="connsiteY42" fmla="*/ 2315 h 2993"/>
              <a:gd name="connsiteX43" fmla="*/ 517 w 2436"/>
              <a:gd name="connsiteY43" fmla="*/ 2217 h 2993"/>
              <a:gd name="connsiteX44" fmla="*/ 557 w 2436"/>
              <a:gd name="connsiteY44" fmla="*/ 2118 h 2993"/>
              <a:gd name="connsiteX45" fmla="*/ 596 w 2436"/>
              <a:gd name="connsiteY45" fmla="*/ 2018 h 2993"/>
              <a:gd name="connsiteX46" fmla="*/ 639 w 2436"/>
              <a:gd name="connsiteY46" fmla="*/ 1921 h 2993"/>
              <a:gd name="connsiteX47" fmla="*/ 684 w 2436"/>
              <a:gd name="connsiteY47" fmla="*/ 1825 h 2993"/>
              <a:gd name="connsiteX48" fmla="*/ 733 w 2436"/>
              <a:gd name="connsiteY48" fmla="*/ 1730 h 2993"/>
              <a:gd name="connsiteX49" fmla="*/ 784 w 2436"/>
              <a:gd name="connsiteY49" fmla="*/ 1636 h 2993"/>
              <a:gd name="connsiteX50" fmla="*/ 836 w 2436"/>
              <a:gd name="connsiteY50" fmla="*/ 1544 h 2993"/>
              <a:gd name="connsiteX51" fmla="*/ 890 w 2436"/>
              <a:gd name="connsiteY51" fmla="*/ 1456 h 2993"/>
              <a:gd name="connsiteX52" fmla="*/ 890 w 2436"/>
              <a:gd name="connsiteY52" fmla="*/ 1456 h 2993"/>
              <a:gd name="connsiteX53" fmla="*/ 934 w 2436"/>
              <a:gd name="connsiteY53" fmla="*/ 1388 h 2993"/>
              <a:gd name="connsiteX54" fmla="*/ 979 w 2436"/>
              <a:gd name="connsiteY54" fmla="*/ 1323 h 2993"/>
              <a:gd name="connsiteX55" fmla="*/ 1024 w 2436"/>
              <a:gd name="connsiteY55" fmla="*/ 1259 h 2993"/>
              <a:gd name="connsiteX56" fmla="*/ 1071 w 2436"/>
              <a:gd name="connsiteY56" fmla="*/ 1195 h 2993"/>
              <a:gd name="connsiteX57" fmla="*/ 1116 w 2436"/>
              <a:gd name="connsiteY57" fmla="*/ 1133 h 2993"/>
              <a:gd name="connsiteX58" fmla="*/ 1162 w 2436"/>
              <a:gd name="connsiteY58" fmla="*/ 1073 h 2993"/>
              <a:gd name="connsiteX59" fmla="*/ 1209 w 2436"/>
              <a:gd name="connsiteY59" fmla="*/ 1013 h 2993"/>
              <a:gd name="connsiteX60" fmla="*/ 1258 w 2436"/>
              <a:gd name="connsiteY60" fmla="*/ 955 h 2993"/>
              <a:gd name="connsiteX61" fmla="*/ 1307 w 2436"/>
              <a:gd name="connsiteY61" fmla="*/ 897 h 2993"/>
              <a:gd name="connsiteX62" fmla="*/ 1354 w 2436"/>
              <a:gd name="connsiteY62" fmla="*/ 842 h 2993"/>
              <a:gd name="connsiteX63" fmla="*/ 1403 w 2436"/>
              <a:gd name="connsiteY63" fmla="*/ 788 h 2993"/>
              <a:gd name="connsiteX64" fmla="*/ 1453 w 2436"/>
              <a:gd name="connsiteY64" fmla="*/ 734 h 2993"/>
              <a:gd name="connsiteX65" fmla="*/ 1502 w 2436"/>
              <a:gd name="connsiteY65" fmla="*/ 683 h 2993"/>
              <a:gd name="connsiteX66" fmla="*/ 1551 w 2436"/>
              <a:gd name="connsiteY66" fmla="*/ 632 h 2993"/>
              <a:gd name="connsiteX67" fmla="*/ 1601 w 2436"/>
              <a:gd name="connsiteY67" fmla="*/ 583 h 2993"/>
              <a:gd name="connsiteX68" fmla="*/ 1652 w 2436"/>
              <a:gd name="connsiteY68" fmla="*/ 537 h 2993"/>
              <a:gd name="connsiteX69" fmla="*/ 1701 w 2436"/>
              <a:gd name="connsiteY69" fmla="*/ 490 h 2993"/>
              <a:gd name="connsiteX70" fmla="*/ 1751 w 2436"/>
              <a:gd name="connsiteY70" fmla="*/ 445 h 2993"/>
              <a:gd name="connsiteX71" fmla="*/ 1802 w 2436"/>
              <a:gd name="connsiteY71" fmla="*/ 403 h 2993"/>
              <a:gd name="connsiteX72" fmla="*/ 1851 w 2436"/>
              <a:gd name="connsiteY72" fmla="*/ 362 h 2993"/>
              <a:gd name="connsiteX73" fmla="*/ 1902 w 2436"/>
              <a:gd name="connsiteY73" fmla="*/ 323 h 2993"/>
              <a:gd name="connsiteX74" fmla="*/ 1952 w 2436"/>
              <a:gd name="connsiteY74" fmla="*/ 283 h 2993"/>
              <a:gd name="connsiteX75" fmla="*/ 2001 w 2436"/>
              <a:gd name="connsiteY75" fmla="*/ 248 h 2993"/>
              <a:gd name="connsiteX76" fmla="*/ 2050 w 2436"/>
              <a:gd name="connsiteY76" fmla="*/ 214 h 2993"/>
              <a:gd name="connsiteX77" fmla="*/ 2100 w 2436"/>
              <a:gd name="connsiteY77" fmla="*/ 180 h 2993"/>
              <a:gd name="connsiteX78" fmla="*/ 2149 w 2436"/>
              <a:gd name="connsiteY78" fmla="*/ 148 h 2993"/>
              <a:gd name="connsiteX79" fmla="*/ 2198 w 2436"/>
              <a:gd name="connsiteY79" fmla="*/ 120 h 2993"/>
              <a:gd name="connsiteX80" fmla="*/ 2247 w 2436"/>
              <a:gd name="connsiteY80" fmla="*/ 92 h 2993"/>
              <a:gd name="connsiteX81" fmla="*/ 2294 w 2436"/>
              <a:gd name="connsiteY81" fmla="*/ 66 h 2993"/>
              <a:gd name="connsiteX82" fmla="*/ 2342 w 2436"/>
              <a:gd name="connsiteY82" fmla="*/ 43 h 2993"/>
              <a:gd name="connsiteX83" fmla="*/ 2389 w 2436"/>
              <a:gd name="connsiteY83" fmla="*/ 21 h 2993"/>
              <a:gd name="connsiteX84" fmla="*/ 2436 w 2436"/>
              <a:gd name="connsiteY84" fmla="*/ 0 h 2993"/>
              <a:gd name="connsiteX85" fmla="*/ 2436 w 2436"/>
              <a:gd name="connsiteY85" fmla="*/ 0 h 2993"/>
              <a:gd name="connsiteX86" fmla="*/ 2416 w 2436"/>
              <a:gd name="connsiteY86" fmla="*/ 8 h 2993"/>
              <a:gd name="connsiteX87" fmla="*/ 2355 w 2436"/>
              <a:gd name="connsiteY87" fmla="*/ 30 h 2993"/>
              <a:gd name="connsiteX88" fmla="*/ 2310 w 2436"/>
              <a:gd name="connsiteY88" fmla="*/ 49 h 2993"/>
              <a:gd name="connsiteX89" fmla="*/ 2258 w 2436"/>
              <a:gd name="connsiteY89" fmla="*/ 73 h 2993"/>
              <a:gd name="connsiteX90" fmla="*/ 2196 w 2436"/>
              <a:gd name="connsiteY90" fmla="*/ 101 h 2993"/>
              <a:gd name="connsiteX91" fmla="*/ 2127 w 2436"/>
              <a:gd name="connsiteY91" fmla="*/ 135 h 2993"/>
              <a:gd name="connsiteX92" fmla="*/ 2052 w 2436"/>
              <a:gd name="connsiteY92" fmla="*/ 176 h 2993"/>
              <a:gd name="connsiteX93" fmla="*/ 1967 w 2436"/>
              <a:gd name="connsiteY93" fmla="*/ 223 h 2993"/>
              <a:gd name="connsiteX94" fmla="*/ 1877 w 2436"/>
              <a:gd name="connsiteY94" fmla="*/ 278 h 2993"/>
              <a:gd name="connsiteX95" fmla="*/ 1781 w 2436"/>
              <a:gd name="connsiteY95" fmla="*/ 340 h 2993"/>
              <a:gd name="connsiteX96" fmla="*/ 1678 w 2436"/>
              <a:gd name="connsiteY96" fmla="*/ 407 h 2993"/>
              <a:gd name="connsiteX97" fmla="*/ 1571 w 2436"/>
              <a:gd name="connsiteY97" fmla="*/ 484 h 2993"/>
              <a:gd name="connsiteX98" fmla="*/ 1459 w 2436"/>
              <a:gd name="connsiteY98" fmla="*/ 568 h 2993"/>
              <a:gd name="connsiteX99" fmla="*/ 1341 w 2436"/>
              <a:gd name="connsiteY99" fmla="*/ 660 h 2993"/>
              <a:gd name="connsiteX100" fmla="*/ 1341 w 2436"/>
              <a:gd name="connsiteY100" fmla="*/ 660 h 2993"/>
              <a:gd name="connsiteX0" fmla="*/ 1341 w 2436"/>
              <a:gd name="connsiteY0" fmla="*/ 660 h 2994"/>
              <a:gd name="connsiteX1" fmla="*/ 1341 w 2436"/>
              <a:gd name="connsiteY1" fmla="*/ 660 h 2994"/>
              <a:gd name="connsiteX2" fmla="*/ 1298 w 2436"/>
              <a:gd name="connsiteY2" fmla="*/ 696 h 2994"/>
              <a:gd name="connsiteX3" fmla="*/ 1253 w 2436"/>
              <a:gd name="connsiteY3" fmla="*/ 735 h 2994"/>
              <a:gd name="connsiteX4" fmla="*/ 1207 w 2436"/>
              <a:gd name="connsiteY4" fmla="*/ 777 h 2994"/>
              <a:gd name="connsiteX5" fmla="*/ 1161 w 2436"/>
              <a:gd name="connsiteY5" fmla="*/ 820 h 2994"/>
              <a:gd name="connsiteX6" fmla="*/ 1114 w 2436"/>
              <a:gd name="connsiteY6" fmla="*/ 867 h 2994"/>
              <a:gd name="connsiteX7" fmla="*/ 1067 w 2436"/>
              <a:gd name="connsiteY7" fmla="*/ 914 h 2994"/>
              <a:gd name="connsiteX8" fmla="*/ 1020 w 2436"/>
              <a:gd name="connsiteY8" fmla="*/ 964 h 2994"/>
              <a:gd name="connsiteX9" fmla="*/ 973 w 2436"/>
              <a:gd name="connsiteY9" fmla="*/ 1017 h 2994"/>
              <a:gd name="connsiteX10" fmla="*/ 926 w 2436"/>
              <a:gd name="connsiteY10" fmla="*/ 1073 h 2994"/>
              <a:gd name="connsiteX11" fmla="*/ 879 w 2436"/>
              <a:gd name="connsiteY11" fmla="*/ 1129 h 2994"/>
              <a:gd name="connsiteX12" fmla="*/ 830 w 2436"/>
              <a:gd name="connsiteY12" fmla="*/ 1189 h 2994"/>
              <a:gd name="connsiteX13" fmla="*/ 784 w 2436"/>
              <a:gd name="connsiteY13" fmla="*/ 1251 h 2994"/>
              <a:gd name="connsiteX14" fmla="*/ 737 w 2436"/>
              <a:gd name="connsiteY14" fmla="*/ 1315 h 2994"/>
              <a:gd name="connsiteX15" fmla="*/ 690 w 2436"/>
              <a:gd name="connsiteY15" fmla="*/ 1383 h 2994"/>
              <a:gd name="connsiteX16" fmla="*/ 643 w 2436"/>
              <a:gd name="connsiteY16" fmla="*/ 1452 h 2994"/>
              <a:gd name="connsiteX17" fmla="*/ 596 w 2436"/>
              <a:gd name="connsiteY17" fmla="*/ 1521 h 2994"/>
              <a:gd name="connsiteX18" fmla="*/ 551 w 2436"/>
              <a:gd name="connsiteY18" fmla="*/ 1596 h 2994"/>
              <a:gd name="connsiteX19" fmla="*/ 506 w 2436"/>
              <a:gd name="connsiteY19" fmla="*/ 1671 h 2994"/>
              <a:gd name="connsiteX20" fmla="*/ 461 w 2436"/>
              <a:gd name="connsiteY20" fmla="*/ 1750 h 2994"/>
              <a:gd name="connsiteX21" fmla="*/ 418 w 2436"/>
              <a:gd name="connsiteY21" fmla="*/ 1831 h 2994"/>
              <a:gd name="connsiteX22" fmla="*/ 375 w 2436"/>
              <a:gd name="connsiteY22" fmla="*/ 1913 h 2994"/>
              <a:gd name="connsiteX23" fmla="*/ 333 w 2436"/>
              <a:gd name="connsiteY23" fmla="*/ 1998 h 2994"/>
              <a:gd name="connsiteX24" fmla="*/ 292 w 2436"/>
              <a:gd name="connsiteY24" fmla="*/ 2086 h 2994"/>
              <a:gd name="connsiteX25" fmla="*/ 253 w 2436"/>
              <a:gd name="connsiteY25" fmla="*/ 2176 h 2994"/>
              <a:gd name="connsiteX26" fmla="*/ 213 w 2436"/>
              <a:gd name="connsiteY26" fmla="*/ 2268 h 2994"/>
              <a:gd name="connsiteX27" fmla="*/ 176 w 2436"/>
              <a:gd name="connsiteY27" fmla="*/ 2362 h 2994"/>
              <a:gd name="connsiteX28" fmla="*/ 140 w 2436"/>
              <a:gd name="connsiteY28" fmla="*/ 2459 h 2994"/>
              <a:gd name="connsiteX29" fmla="*/ 104 w 2436"/>
              <a:gd name="connsiteY29" fmla="*/ 2559 h 2994"/>
              <a:gd name="connsiteX30" fmla="*/ 71 w 2436"/>
              <a:gd name="connsiteY30" fmla="*/ 2660 h 2994"/>
              <a:gd name="connsiteX31" fmla="*/ 39 w 2436"/>
              <a:gd name="connsiteY31" fmla="*/ 2763 h 2994"/>
              <a:gd name="connsiteX32" fmla="*/ 9 w 2436"/>
              <a:gd name="connsiteY32" fmla="*/ 2870 h 2994"/>
              <a:gd name="connsiteX33" fmla="*/ 77 w 2436"/>
              <a:gd name="connsiteY33" fmla="*/ 2993 h 2994"/>
              <a:gd name="connsiteX34" fmla="*/ 103 w 2436"/>
              <a:gd name="connsiteY34" fmla="*/ 2977 h 2994"/>
              <a:gd name="connsiteX35" fmla="*/ 290 w 2436"/>
              <a:gd name="connsiteY35" fmla="*/ 2977 h 2994"/>
              <a:gd name="connsiteX36" fmla="*/ 290 w 2436"/>
              <a:gd name="connsiteY36" fmla="*/ 2977 h 2994"/>
              <a:gd name="connsiteX37" fmla="*/ 311 w 2436"/>
              <a:gd name="connsiteY37" fmla="*/ 2889 h 2994"/>
              <a:gd name="connsiteX38" fmla="*/ 335 w 2436"/>
              <a:gd name="connsiteY38" fmla="*/ 2797 h 2994"/>
              <a:gd name="connsiteX39" fmla="*/ 360 w 2436"/>
              <a:gd name="connsiteY39" fmla="*/ 2705 h 2994"/>
              <a:gd name="connsiteX40" fmla="*/ 388 w 2436"/>
              <a:gd name="connsiteY40" fmla="*/ 2609 h 2994"/>
              <a:gd name="connsiteX41" fmla="*/ 416 w 2436"/>
              <a:gd name="connsiteY41" fmla="*/ 2512 h 2994"/>
              <a:gd name="connsiteX42" fmla="*/ 448 w 2436"/>
              <a:gd name="connsiteY42" fmla="*/ 2414 h 2994"/>
              <a:gd name="connsiteX43" fmla="*/ 482 w 2436"/>
              <a:gd name="connsiteY43" fmla="*/ 2315 h 2994"/>
              <a:gd name="connsiteX44" fmla="*/ 517 w 2436"/>
              <a:gd name="connsiteY44" fmla="*/ 2217 h 2994"/>
              <a:gd name="connsiteX45" fmla="*/ 557 w 2436"/>
              <a:gd name="connsiteY45" fmla="*/ 2118 h 2994"/>
              <a:gd name="connsiteX46" fmla="*/ 596 w 2436"/>
              <a:gd name="connsiteY46" fmla="*/ 2018 h 2994"/>
              <a:gd name="connsiteX47" fmla="*/ 639 w 2436"/>
              <a:gd name="connsiteY47" fmla="*/ 1921 h 2994"/>
              <a:gd name="connsiteX48" fmla="*/ 684 w 2436"/>
              <a:gd name="connsiteY48" fmla="*/ 1825 h 2994"/>
              <a:gd name="connsiteX49" fmla="*/ 733 w 2436"/>
              <a:gd name="connsiteY49" fmla="*/ 1730 h 2994"/>
              <a:gd name="connsiteX50" fmla="*/ 784 w 2436"/>
              <a:gd name="connsiteY50" fmla="*/ 1636 h 2994"/>
              <a:gd name="connsiteX51" fmla="*/ 836 w 2436"/>
              <a:gd name="connsiteY51" fmla="*/ 1544 h 2994"/>
              <a:gd name="connsiteX52" fmla="*/ 890 w 2436"/>
              <a:gd name="connsiteY52" fmla="*/ 1456 h 2994"/>
              <a:gd name="connsiteX53" fmla="*/ 890 w 2436"/>
              <a:gd name="connsiteY53" fmla="*/ 1456 h 2994"/>
              <a:gd name="connsiteX54" fmla="*/ 934 w 2436"/>
              <a:gd name="connsiteY54" fmla="*/ 1388 h 2994"/>
              <a:gd name="connsiteX55" fmla="*/ 979 w 2436"/>
              <a:gd name="connsiteY55" fmla="*/ 1323 h 2994"/>
              <a:gd name="connsiteX56" fmla="*/ 1024 w 2436"/>
              <a:gd name="connsiteY56" fmla="*/ 1259 h 2994"/>
              <a:gd name="connsiteX57" fmla="*/ 1071 w 2436"/>
              <a:gd name="connsiteY57" fmla="*/ 1195 h 2994"/>
              <a:gd name="connsiteX58" fmla="*/ 1116 w 2436"/>
              <a:gd name="connsiteY58" fmla="*/ 1133 h 2994"/>
              <a:gd name="connsiteX59" fmla="*/ 1162 w 2436"/>
              <a:gd name="connsiteY59" fmla="*/ 1073 h 2994"/>
              <a:gd name="connsiteX60" fmla="*/ 1209 w 2436"/>
              <a:gd name="connsiteY60" fmla="*/ 1013 h 2994"/>
              <a:gd name="connsiteX61" fmla="*/ 1258 w 2436"/>
              <a:gd name="connsiteY61" fmla="*/ 955 h 2994"/>
              <a:gd name="connsiteX62" fmla="*/ 1307 w 2436"/>
              <a:gd name="connsiteY62" fmla="*/ 897 h 2994"/>
              <a:gd name="connsiteX63" fmla="*/ 1354 w 2436"/>
              <a:gd name="connsiteY63" fmla="*/ 842 h 2994"/>
              <a:gd name="connsiteX64" fmla="*/ 1403 w 2436"/>
              <a:gd name="connsiteY64" fmla="*/ 788 h 2994"/>
              <a:gd name="connsiteX65" fmla="*/ 1453 w 2436"/>
              <a:gd name="connsiteY65" fmla="*/ 734 h 2994"/>
              <a:gd name="connsiteX66" fmla="*/ 1502 w 2436"/>
              <a:gd name="connsiteY66" fmla="*/ 683 h 2994"/>
              <a:gd name="connsiteX67" fmla="*/ 1551 w 2436"/>
              <a:gd name="connsiteY67" fmla="*/ 632 h 2994"/>
              <a:gd name="connsiteX68" fmla="*/ 1601 w 2436"/>
              <a:gd name="connsiteY68" fmla="*/ 583 h 2994"/>
              <a:gd name="connsiteX69" fmla="*/ 1652 w 2436"/>
              <a:gd name="connsiteY69" fmla="*/ 537 h 2994"/>
              <a:gd name="connsiteX70" fmla="*/ 1701 w 2436"/>
              <a:gd name="connsiteY70" fmla="*/ 490 h 2994"/>
              <a:gd name="connsiteX71" fmla="*/ 1751 w 2436"/>
              <a:gd name="connsiteY71" fmla="*/ 445 h 2994"/>
              <a:gd name="connsiteX72" fmla="*/ 1802 w 2436"/>
              <a:gd name="connsiteY72" fmla="*/ 403 h 2994"/>
              <a:gd name="connsiteX73" fmla="*/ 1851 w 2436"/>
              <a:gd name="connsiteY73" fmla="*/ 362 h 2994"/>
              <a:gd name="connsiteX74" fmla="*/ 1902 w 2436"/>
              <a:gd name="connsiteY74" fmla="*/ 323 h 2994"/>
              <a:gd name="connsiteX75" fmla="*/ 1952 w 2436"/>
              <a:gd name="connsiteY75" fmla="*/ 283 h 2994"/>
              <a:gd name="connsiteX76" fmla="*/ 2001 w 2436"/>
              <a:gd name="connsiteY76" fmla="*/ 248 h 2994"/>
              <a:gd name="connsiteX77" fmla="*/ 2050 w 2436"/>
              <a:gd name="connsiteY77" fmla="*/ 214 h 2994"/>
              <a:gd name="connsiteX78" fmla="*/ 2100 w 2436"/>
              <a:gd name="connsiteY78" fmla="*/ 180 h 2994"/>
              <a:gd name="connsiteX79" fmla="*/ 2149 w 2436"/>
              <a:gd name="connsiteY79" fmla="*/ 148 h 2994"/>
              <a:gd name="connsiteX80" fmla="*/ 2198 w 2436"/>
              <a:gd name="connsiteY80" fmla="*/ 120 h 2994"/>
              <a:gd name="connsiteX81" fmla="*/ 2247 w 2436"/>
              <a:gd name="connsiteY81" fmla="*/ 92 h 2994"/>
              <a:gd name="connsiteX82" fmla="*/ 2294 w 2436"/>
              <a:gd name="connsiteY82" fmla="*/ 66 h 2994"/>
              <a:gd name="connsiteX83" fmla="*/ 2342 w 2436"/>
              <a:gd name="connsiteY83" fmla="*/ 43 h 2994"/>
              <a:gd name="connsiteX84" fmla="*/ 2389 w 2436"/>
              <a:gd name="connsiteY84" fmla="*/ 21 h 2994"/>
              <a:gd name="connsiteX85" fmla="*/ 2436 w 2436"/>
              <a:gd name="connsiteY85" fmla="*/ 0 h 2994"/>
              <a:gd name="connsiteX86" fmla="*/ 2436 w 2436"/>
              <a:gd name="connsiteY86" fmla="*/ 0 h 2994"/>
              <a:gd name="connsiteX87" fmla="*/ 2416 w 2436"/>
              <a:gd name="connsiteY87" fmla="*/ 8 h 2994"/>
              <a:gd name="connsiteX88" fmla="*/ 2355 w 2436"/>
              <a:gd name="connsiteY88" fmla="*/ 30 h 2994"/>
              <a:gd name="connsiteX89" fmla="*/ 2310 w 2436"/>
              <a:gd name="connsiteY89" fmla="*/ 49 h 2994"/>
              <a:gd name="connsiteX90" fmla="*/ 2258 w 2436"/>
              <a:gd name="connsiteY90" fmla="*/ 73 h 2994"/>
              <a:gd name="connsiteX91" fmla="*/ 2196 w 2436"/>
              <a:gd name="connsiteY91" fmla="*/ 101 h 2994"/>
              <a:gd name="connsiteX92" fmla="*/ 2127 w 2436"/>
              <a:gd name="connsiteY92" fmla="*/ 135 h 2994"/>
              <a:gd name="connsiteX93" fmla="*/ 2052 w 2436"/>
              <a:gd name="connsiteY93" fmla="*/ 176 h 2994"/>
              <a:gd name="connsiteX94" fmla="*/ 1967 w 2436"/>
              <a:gd name="connsiteY94" fmla="*/ 223 h 2994"/>
              <a:gd name="connsiteX95" fmla="*/ 1877 w 2436"/>
              <a:gd name="connsiteY95" fmla="*/ 278 h 2994"/>
              <a:gd name="connsiteX96" fmla="*/ 1781 w 2436"/>
              <a:gd name="connsiteY96" fmla="*/ 340 h 2994"/>
              <a:gd name="connsiteX97" fmla="*/ 1678 w 2436"/>
              <a:gd name="connsiteY97" fmla="*/ 407 h 2994"/>
              <a:gd name="connsiteX98" fmla="*/ 1571 w 2436"/>
              <a:gd name="connsiteY98" fmla="*/ 484 h 2994"/>
              <a:gd name="connsiteX99" fmla="*/ 1459 w 2436"/>
              <a:gd name="connsiteY99" fmla="*/ 568 h 2994"/>
              <a:gd name="connsiteX100" fmla="*/ 1341 w 2436"/>
              <a:gd name="connsiteY100" fmla="*/ 660 h 2994"/>
              <a:gd name="connsiteX101" fmla="*/ 1341 w 2436"/>
              <a:gd name="connsiteY101" fmla="*/ 660 h 2994"/>
              <a:gd name="connsiteX0" fmla="*/ 1332 w 2427"/>
              <a:gd name="connsiteY0" fmla="*/ 660 h 2977"/>
              <a:gd name="connsiteX1" fmla="*/ 1332 w 2427"/>
              <a:gd name="connsiteY1" fmla="*/ 660 h 2977"/>
              <a:gd name="connsiteX2" fmla="*/ 1289 w 2427"/>
              <a:gd name="connsiteY2" fmla="*/ 696 h 2977"/>
              <a:gd name="connsiteX3" fmla="*/ 1244 w 2427"/>
              <a:gd name="connsiteY3" fmla="*/ 735 h 2977"/>
              <a:gd name="connsiteX4" fmla="*/ 1198 w 2427"/>
              <a:gd name="connsiteY4" fmla="*/ 777 h 2977"/>
              <a:gd name="connsiteX5" fmla="*/ 1152 w 2427"/>
              <a:gd name="connsiteY5" fmla="*/ 820 h 2977"/>
              <a:gd name="connsiteX6" fmla="*/ 1105 w 2427"/>
              <a:gd name="connsiteY6" fmla="*/ 867 h 2977"/>
              <a:gd name="connsiteX7" fmla="*/ 1058 w 2427"/>
              <a:gd name="connsiteY7" fmla="*/ 914 h 2977"/>
              <a:gd name="connsiteX8" fmla="*/ 1011 w 2427"/>
              <a:gd name="connsiteY8" fmla="*/ 964 h 2977"/>
              <a:gd name="connsiteX9" fmla="*/ 964 w 2427"/>
              <a:gd name="connsiteY9" fmla="*/ 1017 h 2977"/>
              <a:gd name="connsiteX10" fmla="*/ 917 w 2427"/>
              <a:gd name="connsiteY10" fmla="*/ 1073 h 2977"/>
              <a:gd name="connsiteX11" fmla="*/ 870 w 2427"/>
              <a:gd name="connsiteY11" fmla="*/ 1129 h 2977"/>
              <a:gd name="connsiteX12" fmla="*/ 821 w 2427"/>
              <a:gd name="connsiteY12" fmla="*/ 1189 h 2977"/>
              <a:gd name="connsiteX13" fmla="*/ 775 w 2427"/>
              <a:gd name="connsiteY13" fmla="*/ 1251 h 2977"/>
              <a:gd name="connsiteX14" fmla="*/ 728 w 2427"/>
              <a:gd name="connsiteY14" fmla="*/ 1315 h 2977"/>
              <a:gd name="connsiteX15" fmla="*/ 681 w 2427"/>
              <a:gd name="connsiteY15" fmla="*/ 1383 h 2977"/>
              <a:gd name="connsiteX16" fmla="*/ 634 w 2427"/>
              <a:gd name="connsiteY16" fmla="*/ 1452 h 2977"/>
              <a:gd name="connsiteX17" fmla="*/ 587 w 2427"/>
              <a:gd name="connsiteY17" fmla="*/ 1521 h 2977"/>
              <a:gd name="connsiteX18" fmla="*/ 542 w 2427"/>
              <a:gd name="connsiteY18" fmla="*/ 1596 h 2977"/>
              <a:gd name="connsiteX19" fmla="*/ 497 w 2427"/>
              <a:gd name="connsiteY19" fmla="*/ 1671 h 2977"/>
              <a:gd name="connsiteX20" fmla="*/ 452 w 2427"/>
              <a:gd name="connsiteY20" fmla="*/ 1750 h 2977"/>
              <a:gd name="connsiteX21" fmla="*/ 409 w 2427"/>
              <a:gd name="connsiteY21" fmla="*/ 1831 h 2977"/>
              <a:gd name="connsiteX22" fmla="*/ 366 w 2427"/>
              <a:gd name="connsiteY22" fmla="*/ 1913 h 2977"/>
              <a:gd name="connsiteX23" fmla="*/ 324 w 2427"/>
              <a:gd name="connsiteY23" fmla="*/ 1998 h 2977"/>
              <a:gd name="connsiteX24" fmla="*/ 283 w 2427"/>
              <a:gd name="connsiteY24" fmla="*/ 2086 h 2977"/>
              <a:gd name="connsiteX25" fmla="*/ 244 w 2427"/>
              <a:gd name="connsiteY25" fmla="*/ 2176 h 2977"/>
              <a:gd name="connsiteX26" fmla="*/ 204 w 2427"/>
              <a:gd name="connsiteY26" fmla="*/ 2268 h 2977"/>
              <a:gd name="connsiteX27" fmla="*/ 167 w 2427"/>
              <a:gd name="connsiteY27" fmla="*/ 2362 h 2977"/>
              <a:gd name="connsiteX28" fmla="*/ 131 w 2427"/>
              <a:gd name="connsiteY28" fmla="*/ 2459 h 2977"/>
              <a:gd name="connsiteX29" fmla="*/ 95 w 2427"/>
              <a:gd name="connsiteY29" fmla="*/ 2559 h 2977"/>
              <a:gd name="connsiteX30" fmla="*/ 62 w 2427"/>
              <a:gd name="connsiteY30" fmla="*/ 2660 h 2977"/>
              <a:gd name="connsiteX31" fmla="*/ 30 w 2427"/>
              <a:gd name="connsiteY31" fmla="*/ 2763 h 2977"/>
              <a:gd name="connsiteX32" fmla="*/ 0 w 2427"/>
              <a:gd name="connsiteY32" fmla="*/ 2870 h 2977"/>
              <a:gd name="connsiteX33" fmla="*/ 94 w 2427"/>
              <a:gd name="connsiteY33" fmla="*/ 2977 h 2977"/>
              <a:gd name="connsiteX34" fmla="*/ 281 w 2427"/>
              <a:gd name="connsiteY34" fmla="*/ 2977 h 2977"/>
              <a:gd name="connsiteX35" fmla="*/ 281 w 2427"/>
              <a:gd name="connsiteY35" fmla="*/ 2977 h 2977"/>
              <a:gd name="connsiteX36" fmla="*/ 302 w 2427"/>
              <a:gd name="connsiteY36" fmla="*/ 2889 h 2977"/>
              <a:gd name="connsiteX37" fmla="*/ 326 w 2427"/>
              <a:gd name="connsiteY37" fmla="*/ 2797 h 2977"/>
              <a:gd name="connsiteX38" fmla="*/ 351 w 2427"/>
              <a:gd name="connsiteY38" fmla="*/ 2705 h 2977"/>
              <a:gd name="connsiteX39" fmla="*/ 379 w 2427"/>
              <a:gd name="connsiteY39" fmla="*/ 2609 h 2977"/>
              <a:gd name="connsiteX40" fmla="*/ 407 w 2427"/>
              <a:gd name="connsiteY40" fmla="*/ 2512 h 2977"/>
              <a:gd name="connsiteX41" fmla="*/ 439 w 2427"/>
              <a:gd name="connsiteY41" fmla="*/ 2414 h 2977"/>
              <a:gd name="connsiteX42" fmla="*/ 473 w 2427"/>
              <a:gd name="connsiteY42" fmla="*/ 2315 h 2977"/>
              <a:gd name="connsiteX43" fmla="*/ 508 w 2427"/>
              <a:gd name="connsiteY43" fmla="*/ 2217 h 2977"/>
              <a:gd name="connsiteX44" fmla="*/ 548 w 2427"/>
              <a:gd name="connsiteY44" fmla="*/ 2118 h 2977"/>
              <a:gd name="connsiteX45" fmla="*/ 587 w 2427"/>
              <a:gd name="connsiteY45" fmla="*/ 2018 h 2977"/>
              <a:gd name="connsiteX46" fmla="*/ 630 w 2427"/>
              <a:gd name="connsiteY46" fmla="*/ 1921 h 2977"/>
              <a:gd name="connsiteX47" fmla="*/ 675 w 2427"/>
              <a:gd name="connsiteY47" fmla="*/ 1825 h 2977"/>
              <a:gd name="connsiteX48" fmla="*/ 724 w 2427"/>
              <a:gd name="connsiteY48" fmla="*/ 1730 h 2977"/>
              <a:gd name="connsiteX49" fmla="*/ 775 w 2427"/>
              <a:gd name="connsiteY49" fmla="*/ 1636 h 2977"/>
              <a:gd name="connsiteX50" fmla="*/ 827 w 2427"/>
              <a:gd name="connsiteY50" fmla="*/ 1544 h 2977"/>
              <a:gd name="connsiteX51" fmla="*/ 881 w 2427"/>
              <a:gd name="connsiteY51" fmla="*/ 1456 h 2977"/>
              <a:gd name="connsiteX52" fmla="*/ 881 w 2427"/>
              <a:gd name="connsiteY52" fmla="*/ 1456 h 2977"/>
              <a:gd name="connsiteX53" fmla="*/ 925 w 2427"/>
              <a:gd name="connsiteY53" fmla="*/ 1388 h 2977"/>
              <a:gd name="connsiteX54" fmla="*/ 970 w 2427"/>
              <a:gd name="connsiteY54" fmla="*/ 1323 h 2977"/>
              <a:gd name="connsiteX55" fmla="*/ 1015 w 2427"/>
              <a:gd name="connsiteY55" fmla="*/ 1259 h 2977"/>
              <a:gd name="connsiteX56" fmla="*/ 1062 w 2427"/>
              <a:gd name="connsiteY56" fmla="*/ 1195 h 2977"/>
              <a:gd name="connsiteX57" fmla="*/ 1107 w 2427"/>
              <a:gd name="connsiteY57" fmla="*/ 1133 h 2977"/>
              <a:gd name="connsiteX58" fmla="*/ 1153 w 2427"/>
              <a:gd name="connsiteY58" fmla="*/ 1073 h 2977"/>
              <a:gd name="connsiteX59" fmla="*/ 1200 w 2427"/>
              <a:gd name="connsiteY59" fmla="*/ 1013 h 2977"/>
              <a:gd name="connsiteX60" fmla="*/ 1249 w 2427"/>
              <a:gd name="connsiteY60" fmla="*/ 955 h 2977"/>
              <a:gd name="connsiteX61" fmla="*/ 1298 w 2427"/>
              <a:gd name="connsiteY61" fmla="*/ 897 h 2977"/>
              <a:gd name="connsiteX62" fmla="*/ 1345 w 2427"/>
              <a:gd name="connsiteY62" fmla="*/ 842 h 2977"/>
              <a:gd name="connsiteX63" fmla="*/ 1394 w 2427"/>
              <a:gd name="connsiteY63" fmla="*/ 788 h 2977"/>
              <a:gd name="connsiteX64" fmla="*/ 1444 w 2427"/>
              <a:gd name="connsiteY64" fmla="*/ 734 h 2977"/>
              <a:gd name="connsiteX65" fmla="*/ 1493 w 2427"/>
              <a:gd name="connsiteY65" fmla="*/ 683 h 2977"/>
              <a:gd name="connsiteX66" fmla="*/ 1542 w 2427"/>
              <a:gd name="connsiteY66" fmla="*/ 632 h 2977"/>
              <a:gd name="connsiteX67" fmla="*/ 1592 w 2427"/>
              <a:gd name="connsiteY67" fmla="*/ 583 h 2977"/>
              <a:gd name="connsiteX68" fmla="*/ 1643 w 2427"/>
              <a:gd name="connsiteY68" fmla="*/ 537 h 2977"/>
              <a:gd name="connsiteX69" fmla="*/ 1692 w 2427"/>
              <a:gd name="connsiteY69" fmla="*/ 490 h 2977"/>
              <a:gd name="connsiteX70" fmla="*/ 1742 w 2427"/>
              <a:gd name="connsiteY70" fmla="*/ 445 h 2977"/>
              <a:gd name="connsiteX71" fmla="*/ 1793 w 2427"/>
              <a:gd name="connsiteY71" fmla="*/ 403 h 2977"/>
              <a:gd name="connsiteX72" fmla="*/ 1842 w 2427"/>
              <a:gd name="connsiteY72" fmla="*/ 362 h 2977"/>
              <a:gd name="connsiteX73" fmla="*/ 1893 w 2427"/>
              <a:gd name="connsiteY73" fmla="*/ 323 h 2977"/>
              <a:gd name="connsiteX74" fmla="*/ 1943 w 2427"/>
              <a:gd name="connsiteY74" fmla="*/ 283 h 2977"/>
              <a:gd name="connsiteX75" fmla="*/ 1992 w 2427"/>
              <a:gd name="connsiteY75" fmla="*/ 248 h 2977"/>
              <a:gd name="connsiteX76" fmla="*/ 2041 w 2427"/>
              <a:gd name="connsiteY76" fmla="*/ 214 h 2977"/>
              <a:gd name="connsiteX77" fmla="*/ 2091 w 2427"/>
              <a:gd name="connsiteY77" fmla="*/ 180 h 2977"/>
              <a:gd name="connsiteX78" fmla="*/ 2140 w 2427"/>
              <a:gd name="connsiteY78" fmla="*/ 148 h 2977"/>
              <a:gd name="connsiteX79" fmla="*/ 2189 w 2427"/>
              <a:gd name="connsiteY79" fmla="*/ 120 h 2977"/>
              <a:gd name="connsiteX80" fmla="*/ 2238 w 2427"/>
              <a:gd name="connsiteY80" fmla="*/ 92 h 2977"/>
              <a:gd name="connsiteX81" fmla="*/ 2285 w 2427"/>
              <a:gd name="connsiteY81" fmla="*/ 66 h 2977"/>
              <a:gd name="connsiteX82" fmla="*/ 2333 w 2427"/>
              <a:gd name="connsiteY82" fmla="*/ 43 h 2977"/>
              <a:gd name="connsiteX83" fmla="*/ 2380 w 2427"/>
              <a:gd name="connsiteY83" fmla="*/ 21 h 2977"/>
              <a:gd name="connsiteX84" fmla="*/ 2427 w 2427"/>
              <a:gd name="connsiteY84" fmla="*/ 0 h 2977"/>
              <a:gd name="connsiteX85" fmla="*/ 2427 w 2427"/>
              <a:gd name="connsiteY85" fmla="*/ 0 h 2977"/>
              <a:gd name="connsiteX86" fmla="*/ 2407 w 2427"/>
              <a:gd name="connsiteY86" fmla="*/ 8 h 2977"/>
              <a:gd name="connsiteX87" fmla="*/ 2346 w 2427"/>
              <a:gd name="connsiteY87" fmla="*/ 30 h 2977"/>
              <a:gd name="connsiteX88" fmla="*/ 2301 w 2427"/>
              <a:gd name="connsiteY88" fmla="*/ 49 h 2977"/>
              <a:gd name="connsiteX89" fmla="*/ 2249 w 2427"/>
              <a:gd name="connsiteY89" fmla="*/ 73 h 2977"/>
              <a:gd name="connsiteX90" fmla="*/ 2187 w 2427"/>
              <a:gd name="connsiteY90" fmla="*/ 101 h 2977"/>
              <a:gd name="connsiteX91" fmla="*/ 2118 w 2427"/>
              <a:gd name="connsiteY91" fmla="*/ 135 h 2977"/>
              <a:gd name="connsiteX92" fmla="*/ 2043 w 2427"/>
              <a:gd name="connsiteY92" fmla="*/ 176 h 2977"/>
              <a:gd name="connsiteX93" fmla="*/ 1958 w 2427"/>
              <a:gd name="connsiteY93" fmla="*/ 223 h 2977"/>
              <a:gd name="connsiteX94" fmla="*/ 1868 w 2427"/>
              <a:gd name="connsiteY94" fmla="*/ 278 h 2977"/>
              <a:gd name="connsiteX95" fmla="*/ 1772 w 2427"/>
              <a:gd name="connsiteY95" fmla="*/ 340 h 2977"/>
              <a:gd name="connsiteX96" fmla="*/ 1669 w 2427"/>
              <a:gd name="connsiteY96" fmla="*/ 407 h 2977"/>
              <a:gd name="connsiteX97" fmla="*/ 1562 w 2427"/>
              <a:gd name="connsiteY97" fmla="*/ 484 h 2977"/>
              <a:gd name="connsiteX98" fmla="*/ 1450 w 2427"/>
              <a:gd name="connsiteY98" fmla="*/ 568 h 2977"/>
              <a:gd name="connsiteX99" fmla="*/ 1332 w 2427"/>
              <a:gd name="connsiteY99" fmla="*/ 660 h 2977"/>
              <a:gd name="connsiteX100" fmla="*/ 1332 w 2427"/>
              <a:gd name="connsiteY100" fmla="*/ 660 h 2977"/>
              <a:gd name="connsiteX0" fmla="*/ 1332 w 2427"/>
              <a:gd name="connsiteY0" fmla="*/ 660 h 2977"/>
              <a:gd name="connsiteX1" fmla="*/ 1332 w 2427"/>
              <a:gd name="connsiteY1" fmla="*/ 660 h 2977"/>
              <a:gd name="connsiteX2" fmla="*/ 1289 w 2427"/>
              <a:gd name="connsiteY2" fmla="*/ 696 h 2977"/>
              <a:gd name="connsiteX3" fmla="*/ 1244 w 2427"/>
              <a:gd name="connsiteY3" fmla="*/ 735 h 2977"/>
              <a:gd name="connsiteX4" fmla="*/ 1198 w 2427"/>
              <a:gd name="connsiteY4" fmla="*/ 777 h 2977"/>
              <a:gd name="connsiteX5" fmla="*/ 1152 w 2427"/>
              <a:gd name="connsiteY5" fmla="*/ 820 h 2977"/>
              <a:gd name="connsiteX6" fmla="*/ 1105 w 2427"/>
              <a:gd name="connsiteY6" fmla="*/ 867 h 2977"/>
              <a:gd name="connsiteX7" fmla="*/ 1058 w 2427"/>
              <a:gd name="connsiteY7" fmla="*/ 914 h 2977"/>
              <a:gd name="connsiteX8" fmla="*/ 1011 w 2427"/>
              <a:gd name="connsiteY8" fmla="*/ 964 h 2977"/>
              <a:gd name="connsiteX9" fmla="*/ 964 w 2427"/>
              <a:gd name="connsiteY9" fmla="*/ 1017 h 2977"/>
              <a:gd name="connsiteX10" fmla="*/ 917 w 2427"/>
              <a:gd name="connsiteY10" fmla="*/ 1073 h 2977"/>
              <a:gd name="connsiteX11" fmla="*/ 870 w 2427"/>
              <a:gd name="connsiteY11" fmla="*/ 1129 h 2977"/>
              <a:gd name="connsiteX12" fmla="*/ 821 w 2427"/>
              <a:gd name="connsiteY12" fmla="*/ 1189 h 2977"/>
              <a:gd name="connsiteX13" fmla="*/ 775 w 2427"/>
              <a:gd name="connsiteY13" fmla="*/ 1251 h 2977"/>
              <a:gd name="connsiteX14" fmla="*/ 728 w 2427"/>
              <a:gd name="connsiteY14" fmla="*/ 1315 h 2977"/>
              <a:gd name="connsiteX15" fmla="*/ 681 w 2427"/>
              <a:gd name="connsiteY15" fmla="*/ 1383 h 2977"/>
              <a:gd name="connsiteX16" fmla="*/ 634 w 2427"/>
              <a:gd name="connsiteY16" fmla="*/ 1452 h 2977"/>
              <a:gd name="connsiteX17" fmla="*/ 587 w 2427"/>
              <a:gd name="connsiteY17" fmla="*/ 1521 h 2977"/>
              <a:gd name="connsiteX18" fmla="*/ 542 w 2427"/>
              <a:gd name="connsiteY18" fmla="*/ 1596 h 2977"/>
              <a:gd name="connsiteX19" fmla="*/ 497 w 2427"/>
              <a:gd name="connsiteY19" fmla="*/ 1671 h 2977"/>
              <a:gd name="connsiteX20" fmla="*/ 452 w 2427"/>
              <a:gd name="connsiteY20" fmla="*/ 1750 h 2977"/>
              <a:gd name="connsiteX21" fmla="*/ 409 w 2427"/>
              <a:gd name="connsiteY21" fmla="*/ 1831 h 2977"/>
              <a:gd name="connsiteX22" fmla="*/ 366 w 2427"/>
              <a:gd name="connsiteY22" fmla="*/ 1913 h 2977"/>
              <a:gd name="connsiteX23" fmla="*/ 324 w 2427"/>
              <a:gd name="connsiteY23" fmla="*/ 1998 h 2977"/>
              <a:gd name="connsiteX24" fmla="*/ 283 w 2427"/>
              <a:gd name="connsiteY24" fmla="*/ 2086 h 2977"/>
              <a:gd name="connsiteX25" fmla="*/ 244 w 2427"/>
              <a:gd name="connsiteY25" fmla="*/ 2176 h 2977"/>
              <a:gd name="connsiteX26" fmla="*/ 204 w 2427"/>
              <a:gd name="connsiteY26" fmla="*/ 2268 h 2977"/>
              <a:gd name="connsiteX27" fmla="*/ 167 w 2427"/>
              <a:gd name="connsiteY27" fmla="*/ 2362 h 2977"/>
              <a:gd name="connsiteX28" fmla="*/ 131 w 2427"/>
              <a:gd name="connsiteY28" fmla="*/ 2459 h 2977"/>
              <a:gd name="connsiteX29" fmla="*/ 95 w 2427"/>
              <a:gd name="connsiteY29" fmla="*/ 2559 h 2977"/>
              <a:gd name="connsiteX30" fmla="*/ 62 w 2427"/>
              <a:gd name="connsiteY30" fmla="*/ 2660 h 2977"/>
              <a:gd name="connsiteX31" fmla="*/ 30 w 2427"/>
              <a:gd name="connsiteY31" fmla="*/ 2763 h 2977"/>
              <a:gd name="connsiteX32" fmla="*/ 0 w 2427"/>
              <a:gd name="connsiteY32" fmla="*/ 2870 h 2977"/>
              <a:gd name="connsiteX33" fmla="*/ 94 w 2427"/>
              <a:gd name="connsiteY33" fmla="*/ 2977 h 2977"/>
              <a:gd name="connsiteX34" fmla="*/ 281 w 2427"/>
              <a:gd name="connsiteY34" fmla="*/ 2977 h 2977"/>
              <a:gd name="connsiteX35" fmla="*/ 281 w 2427"/>
              <a:gd name="connsiteY35" fmla="*/ 2977 h 2977"/>
              <a:gd name="connsiteX36" fmla="*/ 302 w 2427"/>
              <a:gd name="connsiteY36" fmla="*/ 2889 h 2977"/>
              <a:gd name="connsiteX37" fmla="*/ 326 w 2427"/>
              <a:gd name="connsiteY37" fmla="*/ 2797 h 2977"/>
              <a:gd name="connsiteX38" fmla="*/ 351 w 2427"/>
              <a:gd name="connsiteY38" fmla="*/ 2705 h 2977"/>
              <a:gd name="connsiteX39" fmla="*/ 379 w 2427"/>
              <a:gd name="connsiteY39" fmla="*/ 2609 h 2977"/>
              <a:gd name="connsiteX40" fmla="*/ 407 w 2427"/>
              <a:gd name="connsiteY40" fmla="*/ 2512 h 2977"/>
              <a:gd name="connsiteX41" fmla="*/ 439 w 2427"/>
              <a:gd name="connsiteY41" fmla="*/ 2414 h 2977"/>
              <a:gd name="connsiteX42" fmla="*/ 473 w 2427"/>
              <a:gd name="connsiteY42" fmla="*/ 2315 h 2977"/>
              <a:gd name="connsiteX43" fmla="*/ 508 w 2427"/>
              <a:gd name="connsiteY43" fmla="*/ 2217 h 2977"/>
              <a:gd name="connsiteX44" fmla="*/ 548 w 2427"/>
              <a:gd name="connsiteY44" fmla="*/ 2118 h 2977"/>
              <a:gd name="connsiteX45" fmla="*/ 587 w 2427"/>
              <a:gd name="connsiteY45" fmla="*/ 2018 h 2977"/>
              <a:gd name="connsiteX46" fmla="*/ 630 w 2427"/>
              <a:gd name="connsiteY46" fmla="*/ 1921 h 2977"/>
              <a:gd name="connsiteX47" fmla="*/ 675 w 2427"/>
              <a:gd name="connsiteY47" fmla="*/ 1825 h 2977"/>
              <a:gd name="connsiteX48" fmla="*/ 724 w 2427"/>
              <a:gd name="connsiteY48" fmla="*/ 1730 h 2977"/>
              <a:gd name="connsiteX49" fmla="*/ 775 w 2427"/>
              <a:gd name="connsiteY49" fmla="*/ 1636 h 2977"/>
              <a:gd name="connsiteX50" fmla="*/ 827 w 2427"/>
              <a:gd name="connsiteY50" fmla="*/ 1544 h 2977"/>
              <a:gd name="connsiteX51" fmla="*/ 881 w 2427"/>
              <a:gd name="connsiteY51" fmla="*/ 1456 h 2977"/>
              <a:gd name="connsiteX52" fmla="*/ 881 w 2427"/>
              <a:gd name="connsiteY52" fmla="*/ 1456 h 2977"/>
              <a:gd name="connsiteX53" fmla="*/ 925 w 2427"/>
              <a:gd name="connsiteY53" fmla="*/ 1388 h 2977"/>
              <a:gd name="connsiteX54" fmla="*/ 970 w 2427"/>
              <a:gd name="connsiteY54" fmla="*/ 1323 h 2977"/>
              <a:gd name="connsiteX55" fmla="*/ 1015 w 2427"/>
              <a:gd name="connsiteY55" fmla="*/ 1259 h 2977"/>
              <a:gd name="connsiteX56" fmla="*/ 1062 w 2427"/>
              <a:gd name="connsiteY56" fmla="*/ 1195 h 2977"/>
              <a:gd name="connsiteX57" fmla="*/ 1107 w 2427"/>
              <a:gd name="connsiteY57" fmla="*/ 1133 h 2977"/>
              <a:gd name="connsiteX58" fmla="*/ 1153 w 2427"/>
              <a:gd name="connsiteY58" fmla="*/ 1073 h 2977"/>
              <a:gd name="connsiteX59" fmla="*/ 1200 w 2427"/>
              <a:gd name="connsiteY59" fmla="*/ 1013 h 2977"/>
              <a:gd name="connsiteX60" fmla="*/ 1249 w 2427"/>
              <a:gd name="connsiteY60" fmla="*/ 955 h 2977"/>
              <a:gd name="connsiteX61" fmla="*/ 1298 w 2427"/>
              <a:gd name="connsiteY61" fmla="*/ 897 h 2977"/>
              <a:gd name="connsiteX62" fmla="*/ 1345 w 2427"/>
              <a:gd name="connsiteY62" fmla="*/ 842 h 2977"/>
              <a:gd name="connsiteX63" fmla="*/ 1394 w 2427"/>
              <a:gd name="connsiteY63" fmla="*/ 788 h 2977"/>
              <a:gd name="connsiteX64" fmla="*/ 1444 w 2427"/>
              <a:gd name="connsiteY64" fmla="*/ 734 h 2977"/>
              <a:gd name="connsiteX65" fmla="*/ 1493 w 2427"/>
              <a:gd name="connsiteY65" fmla="*/ 683 h 2977"/>
              <a:gd name="connsiteX66" fmla="*/ 1542 w 2427"/>
              <a:gd name="connsiteY66" fmla="*/ 632 h 2977"/>
              <a:gd name="connsiteX67" fmla="*/ 1592 w 2427"/>
              <a:gd name="connsiteY67" fmla="*/ 583 h 2977"/>
              <a:gd name="connsiteX68" fmla="*/ 1643 w 2427"/>
              <a:gd name="connsiteY68" fmla="*/ 537 h 2977"/>
              <a:gd name="connsiteX69" fmla="*/ 1692 w 2427"/>
              <a:gd name="connsiteY69" fmla="*/ 490 h 2977"/>
              <a:gd name="connsiteX70" fmla="*/ 1742 w 2427"/>
              <a:gd name="connsiteY70" fmla="*/ 445 h 2977"/>
              <a:gd name="connsiteX71" fmla="*/ 1793 w 2427"/>
              <a:gd name="connsiteY71" fmla="*/ 403 h 2977"/>
              <a:gd name="connsiteX72" fmla="*/ 1842 w 2427"/>
              <a:gd name="connsiteY72" fmla="*/ 362 h 2977"/>
              <a:gd name="connsiteX73" fmla="*/ 1893 w 2427"/>
              <a:gd name="connsiteY73" fmla="*/ 323 h 2977"/>
              <a:gd name="connsiteX74" fmla="*/ 1943 w 2427"/>
              <a:gd name="connsiteY74" fmla="*/ 283 h 2977"/>
              <a:gd name="connsiteX75" fmla="*/ 1992 w 2427"/>
              <a:gd name="connsiteY75" fmla="*/ 248 h 2977"/>
              <a:gd name="connsiteX76" fmla="*/ 2041 w 2427"/>
              <a:gd name="connsiteY76" fmla="*/ 214 h 2977"/>
              <a:gd name="connsiteX77" fmla="*/ 2091 w 2427"/>
              <a:gd name="connsiteY77" fmla="*/ 180 h 2977"/>
              <a:gd name="connsiteX78" fmla="*/ 2140 w 2427"/>
              <a:gd name="connsiteY78" fmla="*/ 148 h 2977"/>
              <a:gd name="connsiteX79" fmla="*/ 2189 w 2427"/>
              <a:gd name="connsiteY79" fmla="*/ 120 h 2977"/>
              <a:gd name="connsiteX80" fmla="*/ 2238 w 2427"/>
              <a:gd name="connsiteY80" fmla="*/ 92 h 2977"/>
              <a:gd name="connsiteX81" fmla="*/ 2285 w 2427"/>
              <a:gd name="connsiteY81" fmla="*/ 66 h 2977"/>
              <a:gd name="connsiteX82" fmla="*/ 2333 w 2427"/>
              <a:gd name="connsiteY82" fmla="*/ 43 h 2977"/>
              <a:gd name="connsiteX83" fmla="*/ 2380 w 2427"/>
              <a:gd name="connsiteY83" fmla="*/ 21 h 2977"/>
              <a:gd name="connsiteX84" fmla="*/ 2427 w 2427"/>
              <a:gd name="connsiteY84" fmla="*/ 0 h 2977"/>
              <a:gd name="connsiteX85" fmla="*/ 2427 w 2427"/>
              <a:gd name="connsiteY85" fmla="*/ 0 h 2977"/>
              <a:gd name="connsiteX86" fmla="*/ 2407 w 2427"/>
              <a:gd name="connsiteY86" fmla="*/ 8 h 2977"/>
              <a:gd name="connsiteX87" fmla="*/ 2346 w 2427"/>
              <a:gd name="connsiteY87" fmla="*/ 30 h 2977"/>
              <a:gd name="connsiteX88" fmla="*/ 2301 w 2427"/>
              <a:gd name="connsiteY88" fmla="*/ 49 h 2977"/>
              <a:gd name="connsiteX89" fmla="*/ 2249 w 2427"/>
              <a:gd name="connsiteY89" fmla="*/ 73 h 2977"/>
              <a:gd name="connsiteX90" fmla="*/ 2187 w 2427"/>
              <a:gd name="connsiteY90" fmla="*/ 101 h 2977"/>
              <a:gd name="connsiteX91" fmla="*/ 2118 w 2427"/>
              <a:gd name="connsiteY91" fmla="*/ 135 h 2977"/>
              <a:gd name="connsiteX92" fmla="*/ 2043 w 2427"/>
              <a:gd name="connsiteY92" fmla="*/ 176 h 2977"/>
              <a:gd name="connsiteX93" fmla="*/ 1958 w 2427"/>
              <a:gd name="connsiteY93" fmla="*/ 223 h 2977"/>
              <a:gd name="connsiteX94" fmla="*/ 1868 w 2427"/>
              <a:gd name="connsiteY94" fmla="*/ 278 h 2977"/>
              <a:gd name="connsiteX95" fmla="*/ 1772 w 2427"/>
              <a:gd name="connsiteY95" fmla="*/ 340 h 2977"/>
              <a:gd name="connsiteX96" fmla="*/ 1669 w 2427"/>
              <a:gd name="connsiteY96" fmla="*/ 407 h 2977"/>
              <a:gd name="connsiteX97" fmla="*/ 1562 w 2427"/>
              <a:gd name="connsiteY97" fmla="*/ 484 h 2977"/>
              <a:gd name="connsiteX98" fmla="*/ 1450 w 2427"/>
              <a:gd name="connsiteY98" fmla="*/ 568 h 2977"/>
              <a:gd name="connsiteX99" fmla="*/ 1332 w 2427"/>
              <a:gd name="connsiteY99" fmla="*/ 660 h 2977"/>
              <a:gd name="connsiteX100" fmla="*/ 1332 w 2427"/>
              <a:gd name="connsiteY100" fmla="*/ 660 h 2977"/>
              <a:gd name="connsiteX0" fmla="*/ 1332 w 2427"/>
              <a:gd name="connsiteY0" fmla="*/ 660 h 2977"/>
              <a:gd name="connsiteX1" fmla="*/ 1332 w 2427"/>
              <a:gd name="connsiteY1" fmla="*/ 660 h 2977"/>
              <a:gd name="connsiteX2" fmla="*/ 1289 w 2427"/>
              <a:gd name="connsiteY2" fmla="*/ 696 h 2977"/>
              <a:gd name="connsiteX3" fmla="*/ 1244 w 2427"/>
              <a:gd name="connsiteY3" fmla="*/ 735 h 2977"/>
              <a:gd name="connsiteX4" fmla="*/ 1198 w 2427"/>
              <a:gd name="connsiteY4" fmla="*/ 777 h 2977"/>
              <a:gd name="connsiteX5" fmla="*/ 1152 w 2427"/>
              <a:gd name="connsiteY5" fmla="*/ 820 h 2977"/>
              <a:gd name="connsiteX6" fmla="*/ 1105 w 2427"/>
              <a:gd name="connsiteY6" fmla="*/ 867 h 2977"/>
              <a:gd name="connsiteX7" fmla="*/ 1058 w 2427"/>
              <a:gd name="connsiteY7" fmla="*/ 914 h 2977"/>
              <a:gd name="connsiteX8" fmla="*/ 1011 w 2427"/>
              <a:gd name="connsiteY8" fmla="*/ 964 h 2977"/>
              <a:gd name="connsiteX9" fmla="*/ 964 w 2427"/>
              <a:gd name="connsiteY9" fmla="*/ 1017 h 2977"/>
              <a:gd name="connsiteX10" fmla="*/ 917 w 2427"/>
              <a:gd name="connsiteY10" fmla="*/ 1073 h 2977"/>
              <a:gd name="connsiteX11" fmla="*/ 870 w 2427"/>
              <a:gd name="connsiteY11" fmla="*/ 1129 h 2977"/>
              <a:gd name="connsiteX12" fmla="*/ 821 w 2427"/>
              <a:gd name="connsiteY12" fmla="*/ 1189 h 2977"/>
              <a:gd name="connsiteX13" fmla="*/ 775 w 2427"/>
              <a:gd name="connsiteY13" fmla="*/ 1251 h 2977"/>
              <a:gd name="connsiteX14" fmla="*/ 728 w 2427"/>
              <a:gd name="connsiteY14" fmla="*/ 1315 h 2977"/>
              <a:gd name="connsiteX15" fmla="*/ 681 w 2427"/>
              <a:gd name="connsiteY15" fmla="*/ 1383 h 2977"/>
              <a:gd name="connsiteX16" fmla="*/ 634 w 2427"/>
              <a:gd name="connsiteY16" fmla="*/ 1452 h 2977"/>
              <a:gd name="connsiteX17" fmla="*/ 587 w 2427"/>
              <a:gd name="connsiteY17" fmla="*/ 1521 h 2977"/>
              <a:gd name="connsiteX18" fmla="*/ 542 w 2427"/>
              <a:gd name="connsiteY18" fmla="*/ 1596 h 2977"/>
              <a:gd name="connsiteX19" fmla="*/ 497 w 2427"/>
              <a:gd name="connsiteY19" fmla="*/ 1671 h 2977"/>
              <a:gd name="connsiteX20" fmla="*/ 452 w 2427"/>
              <a:gd name="connsiteY20" fmla="*/ 1750 h 2977"/>
              <a:gd name="connsiteX21" fmla="*/ 409 w 2427"/>
              <a:gd name="connsiteY21" fmla="*/ 1831 h 2977"/>
              <a:gd name="connsiteX22" fmla="*/ 366 w 2427"/>
              <a:gd name="connsiteY22" fmla="*/ 1913 h 2977"/>
              <a:gd name="connsiteX23" fmla="*/ 324 w 2427"/>
              <a:gd name="connsiteY23" fmla="*/ 1998 h 2977"/>
              <a:gd name="connsiteX24" fmla="*/ 283 w 2427"/>
              <a:gd name="connsiteY24" fmla="*/ 2086 h 2977"/>
              <a:gd name="connsiteX25" fmla="*/ 244 w 2427"/>
              <a:gd name="connsiteY25" fmla="*/ 2176 h 2977"/>
              <a:gd name="connsiteX26" fmla="*/ 204 w 2427"/>
              <a:gd name="connsiteY26" fmla="*/ 2268 h 2977"/>
              <a:gd name="connsiteX27" fmla="*/ 167 w 2427"/>
              <a:gd name="connsiteY27" fmla="*/ 2362 h 2977"/>
              <a:gd name="connsiteX28" fmla="*/ 131 w 2427"/>
              <a:gd name="connsiteY28" fmla="*/ 2459 h 2977"/>
              <a:gd name="connsiteX29" fmla="*/ 95 w 2427"/>
              <a:gd name="connsiteY29" fmla="*/ 2559 h 2977"/>
              <a:gd name="connsiteX30" fmla="*/ 62 w 2427"/>
              <a:gd name="connsiteY30" fmla="*/ 2660 h 2977"/>
              <a:gd name="connsiteX31" fmla="*/ 30 w 2427"/>
              <a:gd name="connsiteY31" fmla="*/ 2763 h 2977"/>
              <a:gd name="connsiteX32" fmla="*/ 0 w 2427"/>
              <a:gd name="connsiteY32" fmla="*/ 2870 h 2977"/>
              <a:gd name="connsiteX33" fmla="*/ 83 w 2427"/>
              <a:gd name="connsiteY33" fmla="*/ 2975 h 2977"/>
              <a:gd name="connsiteX34" fmla="*/ 281 w 2427"/>
              <a:gd name="connsiteY34" fmla="*/ 2977 h 2977"/>
              <a:gd name="connsiteX35" fmla="*/ 281 w 2427"/>
              <a:gd name="connsiteY35" fmla="*/ 2977 h 2977"/>
              <a:gd name="connsiteX36" fmla="*/ 302 w 2427"/>
              <a:gd name="connsiteY36" fmla="*/ 2889 h 2977"/>
              <a:gd name="connsiteX37" fmla="*/ 326 w 2427"/>
              <a:gd name="connsiteY37" fmla="*/ 2797 h 2977"/>
              <a:gd name="connsiteX38" fmla="*/ 351 w 2427"/>
              <a:gd name="connsiteY38" fmla="*/ 2705 h 2977"/>
              <a:gd name="connsiteX39" fmla="*/ 379 w 2427"/>
              <a:gd name="connsiteY39" fmla="*/ 2609 h 2977"/>
              <a:gd name="connsiteX40" fmla="*/ 407 w 2427"/>
              <a:gd name="connsiteY40" fmla="*/ 2512 h 2977"/>
              <a:gd name="connsiteX41" fmla="*/ 439 w 2427"/>
              <a:gd name="connsiteY41" fmla="*/ 2414 h 2977"/>
              <a:gd name="connsiteX42" fmla="*/ 473 w 2427"/>
              <a:gd name="connsiteY42" fmla="*/ 2315 h 2977"/>
              <a:gd name="connsiteX43" fmla="*/ 508 w 2427"/>
              <a:gd name="connsiteY43" fmla="*/ 2217 h 2977"/>
              <a:gd name="connsiteX44" fmla="*/ 548 w 2427"/>
              <a:gd name="connsiteY44" fmla="*/ 2118 h 2977"/>
              <a:gd name="connsiteX45" fmla="*/ 587 w 2427"/>
              <a:gd name="connsiteY45" fmla="*/ 2018 h 2977"/>
              <a:gd name="connsiteX46" fmla="*/ 630 w 2427"/>
              <a:gd name="connsiteY46" fmla="*/ 1921 h 2977"/>
              <a:gd name="connsiteX47" fmla="*/ 675 w 2427"/>
              <a:gd name="connsiteY47" fmla="*/ 1825 h 2977"/>
              <a:gd name="connsiteX48" fmla="*/ 724 w 2427"/>
              <a:gd name="connsiteY48" fmla="*/ 1730 h 2977"/>
              <a:gd name="connsiteX49" fmla="*/ 775 w 2427"/>
              <a:gd name="connsiteY49" fmla="*/ 1636 h 2977"/>
              <a:gd name="connsiteX50" fmla="*/ 827 w 2427"/>
              <a:gd name="connsiteY50" fmla="*/ 1544 h 2977"/>
              <a:gd name="connsiteX51" fmla="*/ 881 w 2427"/>
              <a:gd name="connsiteY51" fmla="*/ 1456 h 2977"/>
              <a:gd name="connsiteX52" fmla="*/ 881 w 2427"/>
              <a:gd name="connsiteY52" fmla="*/ 1456 h 2977"/>
              <a:gd name="connsiteX53" fmla="*/ 925 w 2427"/>
              <a:gd name="connsiteY53" fmla="*/ 1388 h 2977"/>
              <a:gd name="connsiteX54" fmla="*/ 970 w 2427"/>
              <a:gd name="connsiteY54" fmla="*/ 1323 h 2977"/>
              <a:gd name="connsiteX55" fmla="*/ 1015 w 2427"/>
              <a:gd name="connsiteY55" fmla="*/ 1259 h 2977"/>
              <a:gd name="connsiteX56" fmla="*/ 1062 w 2427"/>
              <a:gd name="connsiteY56" fmla="*/ 1195 h 2977"/>
              <a:gd name="connsiteX57" fmla="*/ 1107 w 2427"/>
              <a:gd name="connsiteY57" fmla="*/ 1133 h 2977"/>
              <a:gd name="connsiteX58" fmla="*/ 1153 w 2427"/>
              <a:gd name="connsiteY58" fmla="*/ 1073 h 2977"/>
              <a:gd name="connsiteX59" fmla="*/ 1200 w 2427"/>
              <a:gd name="connsiteY59" fmla="*/ 1013 h 2977"/>
              <a:gd name="connsiteX60" fmla="*/ 1249 w 2427"/>
              <a:gd name="connsiteY60" fmla="*/ 955 h 2977"/>
              <a:gd name="connsiteX61" fmla="*/ 1298 w 2427"/>
              <a:gd name="connsiteY61" fmla="*/ 897 h 2977"/>
              <a:gd name="connsiteX62" fmla="*/ 1345 w 2427"/>
              <a:gd name="connsiteY62" fmla="*/ 842 h 2977"/>
              <a:gd name="connsiteX63" fmla="*/ 1394 w 2427"/>
              <a:gd name="connsiteY63" fmla="*/ 788 h 2977"/>
              <a:gd name="connsiteX64" fmla="*/ 1444 w 2427"/>
              <a:gd name="connsiteY64" fmla="*/ 734 h 2977"/>
              <a:gd name="connsiteX65" fmla="*/ 1493 w 2427"/>
              <a:gd name="connsiteY65" fmla="*/ 683 h 2977"/>
              <a:gd name="connsiteX66" fmla="*/ 1542 w 2427"/>
              <a:gd name="connsiteY66" fmla="*/ 632 h 2977"/>
              <a:gd name="connsiteX67" fmla="*/ 1592 w 2427"/>
              <a:gd name="connsiteY67" fmla="*/ 583 h 2977"/>
              <a:gd name="connsiteX68" fmla="*/ 1643 w 2427"/>
              <a:gd name="connsiteY68" fmla="*/ 537 h 2977"/>
              <a:gd name="connsiteX69" fmla="*/ 1692 w 2427"/>
              <a:gd name="connsiteY69" fmla="*/ 490 h 2977"/>
              <a:gd name="connsiteX70" fmla="*/ 1742 w 2427"/>
              <a:gd name="connsiteY70" fmla="*/ 445 h 2977"/>
              <a:gd name="connsiteX71" fmla="*/ 1793 w 2427"/>
              <a:gd name="connsiteY71" fmla="*/ 403 h 2977"/>
              <a:gd name="connsiteX72" fmla="*/ 1842 w 2427"/>
              <a:gd name="connsiteY72" fmla="*/ 362 h 2977"/>
              <a:gd name="connsiteX73" fmla="*/ 1893 w 2427"/>
              <a:gd name="connsiteY73" fmla="*/ 323 h 2977"/>
              <a:gd name="connsiteX74" fmla="*/ 1943 w 2427"/>
              <a:gd name="connsiteY74" fmla="*/ 283 h 2977"/>
              <a:gd name="connsiteX75" fmla="*/ 1992 w 2427"/>
              <a:gd name="connsiteY75" fmla="*/ 248 h 2977"/>
              <a:gd name="connsiteX76" fmla="*/ 2041 w 2427"/>
              <a:gd name="connsiteY76" fmla="*/ 214 h 2977"/>
              <a:gd name="connsiteX77" fmla="*/ 2091 w 2427"/>
              <a:gd name="connsiteY77" fmla="*/ 180 h 2977"/>
              <a:gd name="connsiteX78" fmla="*/ 2140 w 2427"/>
              <a:gd name="connsiteY78" fmla="*/ 148 h 2977"/>
              <a:gd name="connsiteX79" fmla="*/ 2189 w 2427"/>
              <a:gd name="connsiteY79" fmla="*/ 120 h 2977"/>
              <a:gd name="connsiteX80" fmla="*/ 2238 w 2427"/>
              <a:gd name="connsiteY80" fmla="*/ 92 h 2977"/>
              <a:gd name="connsiteX81" fmla="*/ 2285 w 2427"/>
              <a:gd name="connsiteY81" fmla="*/ 66 h 2977"/>
              <a:gd name="connsiteX82" fmla="*/ 2333 w 2427"/>
              <a:gd name="connsiteY82" fmla="*/ 43 h 2977"/>
              <a:gd name="connsiteX83" fmla="*/ 2380 w 2427"/>
              <a:gd name="connsiteY83" fmla="*/ 21 h 2977"/>
              <a:gd name="connsiteX84" fmla="*/ 2427 w 2427"/>
              <a:gd name="connsiteY84" fmla="*/ 0 h 2977"/>
              <a:gd name="connsiteX85" fmla="*/ 2427 w 2427"/>
              <a:gd name="connsiteY85" fmla="*/ 0 h 2977"/>
              <a:gd name="connsiteX86" fmla="*/ 2407 w 2427"/>
              <a:gd name="connsiteY86" fmla="*/ 8 h 2977"/>
              <a:gd name="connsiteX87" fmla="*/ 2346 w 2427"/>
              <a:gd name="connsiteY87" fmla="*/ 30 h 2977"/>
              <a:gd name="connsiteX88" fmla="*/ 2301 w 2427"/>
              <a:gd name="connsiteY88" fmla="*/ 49 h 2977"/>
              <a:gd name="connsiteX89" fmla="*/ 2249 w 2427"/>
              <a:gd name="connsiteY89" fmla="*/ 73 h 2977"/>
              <a:gd name="connsiteX90" fmla="*/ 2187 w 2427"/>
              <a:gd name="connsiteY90" fmla="*/ 101 h 2977"/>
              <a:gd name="connsiteX91" fmla="*/ 2118 w 2427"/>
              <a:gd name="connsiteY91" fmla="*/ 135 h 2977"/>
              <a:gd name="connsiteX92" fmla="*/ 2043 w 2427"/>
              <a:gd name="connsiteY92" fmla="*/ 176 h 2977"/>
              <a:gd name="connsiteX93" fmla="*/ 1958 w 2427"/>
              <a:gd name="connsiteY93" fmla="*/ 223 h 2977"/>
              <a:gd name="connsiteX94" fmla="*/ 1868 w 2427"/>
              <a:gd name="connsiteY94" fmla="*/ 278 h 2977"/>
              <a:gd name="connsiteX95" fmla="*/ 1772 w 2427"/>
              <a:gd name="connsiteY95" fmla="*/ 340 h 2977"/>
              <a:gd name="connsiteX96" fmla="*/ 1669 w 2427"/>
              <a:gd name="connsiteY96" fmla="*/ 407 h 2977"/>
              <a:gd name="connsiteX97" fmla="*/ 1562 w 2427"/>
              <a:gd name="connsiteY97" fmla="*/ 484 h 2977"/>
              <a:gd name="connsiteX98" fmla="*/ 1450 w 2427"/>
              <a:gd name="connsiteY98" fmla="*/ 568 h 2977"/>
              <a:gd name="connsiteX99" fmla="*/ 1332 w 2427"/>
              <a:gd name="connsiteY99" fmla="*/ 660 h 2977"/>
              <a:gd name="connsiteX100" fmla="*/ 1332 w 2427"/>
              <a:gd name="connsiteY100" fmla="*/ 660 h 2977"/>
              <a:gd name="connsiteX0" fmla="*/ 1302 w 2397"/>
              <a:gd name="connsiteY0" fmla="*/ 660 h 2977"/>
              <a:gd name="connsiteX1" fmla="*/ 1302 w 2397"/>
              <a:gd name="connsiteY1" fmla="*/ 660 h 2977"/>
              <a:gd name="connsiteX2" fmla="*/ 1259 w 2397"/>
              <a:gd name="connsiteY2" fmla="*/ 696 h 2977"/>
              <a:gd name="connsiteX3" fmla="*/ 1214 w 2397"/>
              <a:gd name="connsiteY3" fmla="*/ 735 h 2977"/>
              <a:gd name="connsiteX4" fmla="*/ 1168 w 2397"/>
              <a:gd name="connsiteY4" fmla="*/ 777 h 2977"/>
              <a:gd name="connsiteX5" fmla="*/ 1122 w 2397"/>
              <a:gd name="connsiteY5" fmla="*/ 820 h 2977"/>
              <a:gd name="connsiteX6" fmla="*/ 1075 w 2397"/>
              <a:gd name="connsiteY6" fmla="*/ 867 h 2977"/>
              <a:gd name="connsiteX7" fmla="*/ 1028 w 2397"/>
              <a:gd name="connsiteY7" fmla="*/ 914 h 2977"/>
              <a:gd name="connsiteX8" fmla="*/ 981 w 2397"/>
              <a:gd name="connsiteY8" fmla="*/ 964 h 2977"/>
              <a:gd name="connsiteX9" fmla="*/ 934 w 2397"/>
              <a:gd name="connsiteY9" fmla="*/ 1017 h 2977"/>
              <a:gd name="connsiteX10" fmla="*/ 887 w 2397"/>
              <a:gd name="connsiteY10" fmla="*/ 1073 h 2977"/>
              <a:gd name="connsiteX11" fmla="*/ 840 w 2397"/>
              <a:gd name="connsiteY11" fmla="*/ 1129 h 2977"/>
              <a:gd name="connsiteX12" fmla="*/ 791 w 2397"/>
              <a:gd name="connsiteY12" fmla="*/ 1189 h 2977"/>
              <a:gd name="connsiteX13" fmla="*/ 745 w 2397"/>
              <a:gd name="connsiteY13" fmla="*/ 1251 h 2977"/>
              <a:gd name="connsiteX14" fmla="*/ 698 w 2397"/>
              <a:gd name="connsiteY14" fmla="*/ 1315 h 2977"/>
              <a:gd name="connsiteX15" fmla="*/ 651 w 2397"/>
              <a:gd name="connsiteY15" fmla="*/ 1383 h 2977"/>
              <a:gd name="connsiteX16" fmla="*/ 604 w 2397"/>
              <a:gd name="connsiteY16" fmla="*/ 1452 h 2977"/>
              <a:gd name="connsiteX17" fmla="*/ 557 w 2397"/>
              <a:gd name="connsiteY17" fmla="*/ 1521 h 2977"/>
              <a:gd name="connsiteX18" fmla="*/ 512 w 2397"/>
              <a:gd name="connsiteY18" fmla="*/ 1596 h 2977"/>
              <a:gd name="connsiteX19" fmla="*/ 467 w 2397"/>
              <a:gd name="connsiteY19" fmla="*/ 1671 h 2977"/>
              <a:gd name="connsiteX20" fmla="*/ 422 w 2397"/>
              <a:gd name="connsiteY20" fmla="*/ 1750 h 2977"/>
              <a:gd name="connsiteX21" fmla="*/ 379 w 2397"/>
              <a:gd name="connsiteY21" fmla="*/ 1831 h 2977"/>
              <a:gd name="connsiteX22" fmla="*/ 336 w 2397"/>
              <a:gd name="connsiteY22" fmla="*/ 1913 h 2977"/>
              <a:gd name="connsiteX23" fmla="*/ 294 w 2397"/>
              <a:gd name="connsiteY23" fmla="*/ 1998 h 2977"/>
              <a:gd name="connsiteX24" fmla="*/ 253 w 2397"/>
              <a:gd name="connsiteY24" fmla="*/ 2086 h 2977"/>
              <a:gd name="connsiteX25" fmla="*/ 214 w 2397"/>
              <a:gd name="connsiteY25" fmla="*/ 2176 h 2977"/>
              <a:gd name="connsiteX26" fmla="*/ 174 w 2397"/>
              <a:gd name="connsiteY26" fmla="*/ 2268 h 2977"/>
              <a:gd name="connsiteX27" fmla="*/ 137 w 2397"/>
              <a:gd name="connsiteY27" fmla="*/ 2362 h 2977"/>
              <a:gd name="connsiteX28" fmla="*/ 101 w 2397"/>
              <a:gd name="connsiteY28" fmla="*/ 2459 h 2977"/>
              <a:gd name="connsiteX29" fmla="*/ 65 w 2397"/>
              <a:gd name="connsiteY29" fmla="*/ 2559 h 2977"/>
              <a:gd name="connsiteX30" fmla="*/ 32 w 2397"/>
              <a:gd name="connsiteY30" fmla="*/ 2660 h 2977"/>
              <a:gd name="connsiteX31" fmla="*/ 0 w 2397"/>
              <a:gd name="connsiteY31" fmla="*/ 2763 h 2977"/>
              <a:gd name="connsiteX32" fmla="*/ 53 w 2397"/>
              <a:gd name="connsiteY32" fmla="*/ 2975 h 2977"/>
              <a:gd name="connsiteX33" fmla="*/ 251 w 2397"/>
              <a:gd name="connsiteY33" fmla="*/ 2977 h 2977"/>
              <a:gd name="connsiteX34" fmla="*/ 251 w 2397"/>
              <a:gd name="connsiteY34" fmla="*/ 2977 h 2977"/>
              <a:gd name="connsiteX35" fmla="*/ 272 w 2397"/>
              <a:gd name="connsiteY35" fmla="*/ 2889 h 2977"/>
              <a:gd name="connsiteX36" fmla="*/ 296 w 2397"/>
              <a:gd name="connsiteY36" fmla="*/ 2797 h 2977"/>
              <a:gd name="connsiteX37" fmla="*/ 321 w 2397"/>
              <a:gd name="connsiteY37" fmla="*/ 2705 h 2977"/>
              <a:gd name="connsiteX38" fmla="*/ 349 w 2397"/>
              <a:gd name="connsiteY38" fmla="*/ 2609 h 2977"/>
              <a:gd name="connsiteX39" fmla="*/ 377 w 2397"/>
              <a:gd name="connsiteY39" fmla="*/ 2512 h 2977"/>
              <a:gd name="connsiteX40" fmla="*/ 409 w 2397"/>
              <a:gd name="connsiteY40" fmla="*/ 2414 h 2977"/>
              <a:gd name="connsiteX41" fmla="*/ 443 w 2397"/>
              <a:gd name="connsiteY41" fmla="*/ 2315 h 2977"/>
              <a:gd name="connsiteX42" fmla="*/ 478 w 2397"/>
              <a:gd name="connsiteY42" fmla="*/ 2217 h 2977"/>
              <a:gd name="connsiteX43" fmla="*/ 518 w 2397"/>
              <a:gd name="connsiteY43" fmla="*/ 2118 h 2977"/>
              <a:gd name="connsiteX44" fmla="*/ 557 w 2397"/>
              <a:gd name="connsiteY44" fmla="*/ 2018 h 2977"/>
              <a:gd name="connsiteX45" fmla="*/ 600 w 2397"/>
              <a:gd name="connsiteY45" fmla="*/ 1921 h 2977"/>
              <a:gd name="connsiteX46" fmla="*/ 645 w 2397"/>
              <a:gd name="connsiteY46" fmla="*/ 1825 h 2977"/>
              <a:gd name="connsiteX47" fmla="*/ 694 w 2397"/>
              <a:gd name="connsiteY47" fmla="*/ 1730 h 2977"/>
              <a:gd name="connsiteX48" fmla="*/ 745 w 2397"/>
              <a:gd name="connsiteY48" fmla="*/ 1636 h 2977"/>
              <a:gd name="connsiteX49" fmla="*/ 797 w 2397"/>
              <a:gd name="connsiteY49" fmla="*/ 1544 h 2977"/>
              <a:gd name="connsiteX50" fmla="*/ 851 w 2397"/>
              <a:gd name="connsiteY50" fmla="*/ 1456 h 2977"/>
              <a:gd name="connsiteX51" fmla="*/ 851 w 2397"/>
              <a:gd name="connsiteY51" fmla="*/ 1456 h 2977"/>
              <a:gd name="connsiteX52" fmla="*/ 895 w 2397"/>
              <a:gd name="connsiteY52" fmla="*/ 1388 h 2977"/>
              <a:gd name="connsiteX53" fmla="*/ 940 w 2397"/>
              <a:gd name="connsiteY53" fmla="*/ 1323 h 2977"/>
              <a:gd name="connsiteX54" fmla="*/ 985 w 2397"/>
              <a:gd name="connsiteY54" fmla="*/ 1259 h 2977"/>
              <a:gd name="connsiteX55" fmla="*/ 1032 w 2397"/>
              <a:gd name="connsiteY55" fmla="*/ 1195 h 2977"/>
              <a:gd name="connsiteX56" fmla="*/ 1077 w 2397"/>
              <a:gd name="connsiteY56" fmla="*/ 1133 h 2977"/>
              <a:gd name="connsiteX57" fmla="*/ 1123 w 2397"/>
              <a:gd name="connsiteY57" fmla="*/ 1073 h 2977"/>
              <a:gd name="connsiteX58" fmla="*/ 1170 w 2397"/>
              <a:gd name="connsiteY58" fmla="*/ 1013 h 2977"/>
              <a:gd name="connsiteX59" fmla="*/ 1219 w 2397"/>
              <a:gd name="connsiteY59" fmla="*/ 955 h 2977"/>
              <a:gd name="connsiteX60" fmla="*/ 1268 w 2397"/>
              <a:gd name="connsiteY60" fmla="*/ 897 h 2977"/>
              <a:gd name="connsiteX61" fmla="*/ 1315 w 2397"/>
              <a:gd name="connsiteY61" fmla="*/ 842 h 2977"/>
              <a:gd name="connsiteX62" fmla="*/ 1364 w 2397"/>
              <a:gd name="connsiteY62" fmla="*/ 788 h 2977"/>
              <a:gd name="connsiteX63" fmla="*/ 1414 w 2397"/>
              <a:gd name="connsiteY63" fmla="*/ 734 h 2977"/>
              <a:gd name="connsiteX64" fmla="*/ 1463 w 2397"/>
              <a:gd name="connsiteY64" fmla="*/ 683 h 2977"/>
              <a:gd name="connsiteX65" fmla="*/ 1512 w 2397"/>
              <a:gd name="connsiteY65" fmla="*/ 632 h 2977"/>
              <a:gd name="connsiteX66" fmla="*/ 1562 w 2397"/>
              <a:gd name="connsiteY66" fmla="*/ 583 h 2977"/>
              <a:gd name="connsiteX67" fmla="*/ 1613 w 2397"/>
              <a:gd name="connsiteY67" fmla="*/ 537 h 2977"/>
              <a:gd name="connsiteX68" fmla="*/ 1662 w 2397"/>
              <a:gd name="connsiteY68" fmla="*/ 490 h 2977"/>
              <a:gd name="connsiteX69" fmla="*/ 1712 w 2397"/>
              <a:gd name="connsiteY69" fmla="*/ 445 h 2977"/>
              <a:gd name="connsiteX70" fmla="*/ 1763 w 2397"/>
              <a:gd name="connsiteY70" fmla="*/ 403 h 2977"/>
              <a:gd name="connsiteX71" fmla="*/ 1812 w 2397"/>
              <a:gd name="connsiteY71" fmla="*/ 362 h 2977"/>
              <a:gd name="connsiteX72" fmla="*/ 1863 w 2397"/>
              <a:gd name="connsiteY72" fmla="*/ 323 h 2977"/>
              <a:gd name="connsiteX73" fmla="*/ 1913 w 2397"/>
              <a:gd name="connsiteY73" fmla="*/ 283 h 2977"/>
              <a:gd name="connsiteX74" fmla="*/ 1962 w 2397"/>
              <a:gd name="connsiteY74" fmla="*/ 248 h 2977"/>
              <a:gd name="connsiteX75" fmla="*/ 2011 w 2397"/>
              <a:gd name="connsiteY75" fmla="*/ 214 h 2977"/>
              <a:gd name="connsiteX76" fmla="*/ 2061 w 2397"/>
              <a:gd name="connsiteY76" fmla="*/ 180 h 2977"/>
              <a:gd name="connsiteX77" fmla="*/ 2110 w 2397"/>
              <a:gd name="connsiteY77" fmla="*/ 148 h 2977"/>
              <a:gd name="connsiteX78" fmla="*/ 2159 w 2397"/>
              <a:gd name="connsiteY78" fmla="*/ 120 h 2977"/>
              <a:gd name="connsiteX79" fmla="*/ 2208 w 2397"/>
              <a:gd name="connsiteY79" fmla="*/ 92 h 2977"/>
              <a:gd name="connsiteX80" fmla="*/ 2255 w 2397"/>
              <a:gd name="connsiteY80" fmla="*/ 66 h 2977"/>
              <a:gd name="connsiteX81" fmla="*/ 2303 w 2397"/>
              <a:gd name="connsiteY81" fmla="*/ 43 h 2977"/>
              <a:gd name="connsiteX82" fmla="*/ 2350 w 2397"/>
              <a:gd name="connsiteY82" fmla="*/ 21 h 2977"/>
              <a:gd name="connsiteX83" fmla="*/ 2397 w 2397"/>
              <a:gd name="connsiteY83" fmla="*/ 0 h 2977"/>
              <a:gd name="connsiteX84" fmla="*/ 2397 w 2397"/>
              <a:gd name="connsiteY84" fmla="*/ 0 h 2977"/>
              <a:gd name="connsiteX85" fmla="*/ 2377 w 2397"/>
              <a:gd name="connsiteY85" fmla="*/ 8 h 2977"/>
              <a:gd name="connsiteX86" fmla="*/ 2316 w 2397"/>
              <a:gd name="connsiteY86" fmla="*/ 30 h 2977"/>
              <a:gd name="connsiteX87" fmla="*/ 2271 w 2397"/>
              <a:gd name="connsiteY87" fmla="*/ 49 h 2977"/>
              <a:gd name="connsiteX88" fmla="*/ 2219 w 2397"/>
              <a:gd name="connsiteY88" fmla="*/ 73 h 2977"/>
              <a:gd name="connsiteX89" fmla="*/ 2157 w 2397"/>
              <a:gd name="connsiteY89" fmla="*/ 101 h 2977"/>
              <a:gd name="connsiteX90" fmla="*/ 2088 w 2397"/>
              <a:gd name="connsiteY90" fmla="*/ 135 h 2977"/>
              <a:gd name="connsiteX91" fmla="*/ 2013 w 2397"/>
              <a:gd name="connsiteY91" fmla="*/ 176 h 2977"/>
              <a:gd name="connsiteX92" fmla="*/ 1928 w 2397"/>
              <a:gd name="connsiteY92" fmla="*/ 223 h 2977"/>
              <a:gd name="connsiteX93" fmla="*/ 1838 w 2397"/>
              <a:gd name="connsiteY93" fmla="*/ 278 h 2977"/>
              <a:gd name="connsiteX94" fmla="*/ 1742 w 2397"/>
              <a:gd name="connsiteY94" fmla="*/ 340 h 2977"/>
              <a:gd name="connsiteX95" fmla="*/ 1639 w 2397"/>
              <a:gd name="connsiteY95" fmla="*/ 407 h 2977"/>
              <a:gd name="connsiteX96" fmla="*/ 1532 w 2397"/>
              <a:gd name="connsiteY96" fmla="*/ 484 h 2977"/>
              <a:gd name="connsiteX97" fmla="*/ 1420 w 2397"/>
              <a:gd name="connsiteY97" fmla="*/ 568 h 2977"/>
              <a:gd name="connsiteX98" fmla="*/ 1302 w 2397"/>
              <a:gd name="connsiteY98" fmla="*/ 660 h 2977"/>
              <a:gd name="connsiteX99" fmla="*/ 1302 w 2397"/>
              <a:gd name="connsiteY99" fmla="*/ 660 h 2977"/>
              <a:gd name="connsiteX0" fmla="*/ 1285 w 2380"/>
              <a:gd name="connsiteY0" fmla="*/ 660 h 2977"/>
              <a:gd name="connsiteX1" fmla="*/ 1285 w 2380"/>
              <a:gd name="connsiteY1" fmla="*/ 660 h 2977"/>
              <a:gd name="connsiteX2" fmla="*/ 1242 w 2380"/>
              <a:gd name="connsiteY2" fmla="*/ 696 h 2977"/>
              <a:gd name="connsiteX3" fmla="*/ 1197 w 2380"/>
              <a:gd name="connsiteY3" fmla="*/ 735 h 2977"/>
              <a:gd name="connsiteX4" fmla="*/ 1151 w 2380"/>
              <a:gd name="connsiteY4" fmla="*/ 777 h 2977"/>
              <a:gd name="connsiteX5" fmla="*/ 1105 w 2380"/>
              <a:gd name="connsiteY5" fmla="*/ 820 h 2977"/>
              <a:gd name="connsiteX6" fmla="*/ 1058 w 2380"/>
              <a:gd name="connsiteY6" fmla="*/ 867 h 2977"/>
              <a:gd name="connsiteX7" fmla="*/ 1011 w 2380"/>
              <a:gd name="connsiteY7" fmla="*/ 914 h 2977"/>
              <a:gd name="connsiteX8" fmla="*/ 964 w 2380"/>
              <a:gd name="connsiteY8" fmla="*/ 964 h 2977"/>
              <a:gd name="connsiteX9" fmla="*/ 917 w 2380"/>
              <a:gd name="connsiteY9" fmla="*/ 1017 h 2977"/>
              <a:gd name="connsiteX10" fmla="*/ 870 w 2380"/>
              <a:gd name="connsiteY10" fmla="*/ 1073 h 2977"/>
              <a:gd name="connsiteX11" fmla="*/ 823 w 2380"/>
              <a:gd name="connsiteY11" fmla="*/ 1129 h 2977"/>
              <a:gd name="connsiteX12" fmla="*/ 774 w 2380"/>
              <a:gd name="connsiteY12" fmla="*/ 1189 h 2977"/>
              <a:gd name="connsiteX13" fmla="*/ 728 w 2380"/>
              <a:gd name="connsiteY13" fmla="*/ 1251 h 2977"/>
              <a:gd name="connsiteX14" fmla="*/ 681 w 2380"/>
              <a:gd name="connsiteY14" fmla="*/ 1315 h 2977"/>
              <a:gd name="connsiteX15" fmla="*/ 634 w 2380"/>
              <a:gd name="connsiteY15" fmla="*/ 1383 h 2977"/>
              <a:gd name="connsiteX16" fmla="*/ 587 w 2380"/>
              <a:gd name="connsiteY16" fmla="*/ 1452 h 2977"/>
              <a:gd name="connsiteX17" fmla="*/ 540 w 2380"/>
              <a:gd name="connsiteY17" fmla="*/ 1521 h 2977"/>
              <a:gd name="connsiteX18" fmla="*/ 495 w 2380"/>
              <a:gd name="connsiteY18" fmla="*/ 1596 h 2977"/>
              <a:gd name="connsiteX19" fmla="*/ 450 w 2380"/>
              <a:gd name="connsiteY19" fmla="*/ 1671 h 2977"/>
              <a:gd name="connsiteX20" fmla="*/ 405 w 2380"/>
              <a:gd name="connsiteY20" fmla="*/ 1750 h 2977"/>
              <a:gd name="connsiteX21" fmla="*/ 362 w 2380"/>
              <a:gd name="connsiteY21" fmla="*/ 1831 h 2977"/>
              <a:gd name="connsiteX22" fmla="*/ 319 w 2380"/>
              <a:gd name="connsiteY22" fmla="*/ 1913 h 2977"/>
              <a:gd name="connsiteX23" fmla="*/ 277 w 2380"/>
              <a:gd name="connsiteY23" fmla="*/ 1998 h 2977"/>
              <a:gd name="connsiteX24" fmla="*/ 236 w 2380"/>
              <a:gd name="connsiteY24" fmla="*/ 2086 h 2977"/>
              <a:gd name="connsiteX25" fmla="*/ 197 w 2380"/>
              <a:gd name="connsiteY25" fmla="*/ 2176 h 2977"/>
              <a:gd name="connsiteX26" fmla="*/ 157 w 2380"/>
              <a:gd name="connsiteY26" fmla="*/ 2268 h 2977"/>
              <a:gd name="connsiteX27" fmla="*/ 120 w 2380"/>
              <a:gd name="connsiteY27" fmla="*/ 2362 h 2977"/>
              <a:gd name="connsiteX28" fmla="*/ 84 w 2380"/>
              <a:gd name="connsiteY28" fmla="*/ 2459 h 2977"/>
              <a:gd name="connsiteX29" fmla="*/ 48 w 2380"/>
              <a:gd name="connsiteY29" fmla="*/ 2559 h 2977"/>
              <a:gd name="connsiteX30" fmla="*/ 15 w 2380"/>
              <a:gd name="connsiteY30" fmla="*/ 2660 h 2977"/>
              <a:gd name="connsiteX31" fmla="*/ 36 w 2380"/>
              <a:gd name="connsiteY31" fmla="*/ 2975 h 2977"/>
              <a:gd name="connsiteX32" fmla="*/ 234 w 2380"/>
              <a:gd name="connsiteY32" fmla="*/ 2977 h 2977"/>
              <a:gd name="connsiteX33" fmla="*/ 234 w 2380"/>
              <a:gd name="connsiteY33" fmla="*/ 2977 h 2977"/>
              <a:gd name="connsiteX34" fmla="*/ 255 w 2380"/>
              <a:gd name="connsiteY34" fmla="*/ 2889 h 2977"/>
              <a:gd name="connsiteX35" fmla="*/ 279 w 2380"/>
              <a:gd name="connsiteY35" fmla="*/ 2797 h 2977"/>
              <a:gd name="connsiteX36" fmla="*/ 304 w 2380"/>
              <a:gd name="connsiteY36" fmla="*/ 2705 h 2977"/>
              <a:gd name="connsiteX37" fmla="*/ 332 w 2380"/>
              <a:gd name="connsiteY37" fmla="*/ 2609 h 2977"/>
              <a:gd name="connsiteX38" fmla="*/ 360 w 2380"/>
              <a:gd name="connsiteY38" fmla="*/ 2512 h 2977"/>
              <a:gd name="connsiteX39" fmla="*/ 392 w 2380"/>
              <a:gd name="connsiteY39" fmla="*/ 2414 h 2977"/>
              <a:gd name="connsiteX40" fmla="*/ 426 w 2380"/>
              <a:gd name="connsiteY40" fmla="*/ 2315 h 2977"/>
              <a:gd name="connsiteX41" fmla="*/ 461 w 2380"/>
              <a:gd name="connsiteY41" fmla="*/ 2217 h 2977"/>
              <a:gd name="connsiteX42" fmla="*/ 501 w 2380"/>
              <a:gd name="connsiteY42" fmla="*/ 2118 h 2977"/>
              <a:gd name="connsiteX43" fmla="*/ 540 w 2380"/>
              <a:gd name="connsiteY43" fmla="*/ 2018 h 2977"/>
              <a:gd name="connsiteX44" fmla="*/ 583 w 2380"/>
              <a:gd name="connsiteY44" fmla="*/ 1921 h 2977"/>
              <a:gd name="connsiteX45" fmla="*/ 628 w 2380"/>
              <a:gd name="connsiteY45" fmla="*/ 1825 h 2977"/>
              <a:gd name="connsiteX46" fmla="*/ 677 w 2380"/>
              <a:gd name="connsiteY46" fmla="*/ 1730 h 2977"/>
              <a:gd name="connsiteX47" fmla="*/ 728 w 2380"/>
              <a:gd name="connsiteY47" fmla="*/ 1636 h 2977"/>
              <a:gd name="connsiteX48" fmla="*/ 780 w 2380"/>
              <a:gd name="connsiteY48" fmla="*/ 1544 h 2977"/>
              <a:gd name="connsiteX49" fmla="*/ 834 w 2380"/>
              <a:gd name="connsiteY49" fmla="*/ 1456 h 2977"/>
              <a:gd name="connsiteX50" fmla="*/ 834 w 2380"/>
              <a:gd name="connsiteY50" fmla="*/ 1456 h 2977"/>
              <a:gd name="connsiteX51" fmla="*/ 878 w 2380"/>
              <a:gd name="connsiteY51" fmla="*/ 1388 h 2977"/>
              <a:gd name="connsiteX52" fmla="*/ 923 w 2380"/>
              <a:gd name="connsiteY52" fmla="*/ 1323 h 2977"/>
              <a:gd name="connsiteX53" fmla="*/ 968 w 2380"/>
              <a:gd name="connsiteY53" fmla="*/ 1259 h 2977"/>
              <a:gd name="connsiteX54" fmla="*/ 1015 w 2380"/>
              <a:gd name="connsiteY54" fmla="*/ 1195 h 2977"/>
              <a:gd name="connsiteX55" fmla="*/ 1060 w 2380"/>
              <a:gd name="connsiteY55" fmla="*/ 1133 h 2977"/>
              <a:gd name="connsiteX56" fmla="*/ 1106 w 2380"/>
              <a:gd name="connsiteY56" fmla="*/ 1073 h 2977"/>
              <a:gd name="connsiteX57" fmla="*/ 1153 w 2380"/>
              <a:gd name="connsiteY57" fmla="*/ 1013 h 2977"/>
              <a:gd name="connsiteX58" fmla="*/ 1202 w 2380"/>
              <a:gd name="connsiteY58" fmla="*/ 955 h 2977"/>
              <a:gd name="connsiteX59" fmla="*/ 1251 w 2380"/>
              <a:gd name="connsiteY59" fmla="*/ 897 h 2977"/>
              <a:gd name="connsiteX60" fmla="*/ 1298 w 2380"/>
              <a:gd name="connsiteY60" fmla="*/ 842 h 2977"/>
              <a:gd name="connsiteX61" fmla="*/ 1347 w 2380"/>
              <a:gd name="connsiteY61" fmla="*/ 788 h 2977"/>
              <a:gd name="connsiteX62" fmla="*/ 1397 w 2380"/>
              <a:gd name="connsiteY62" fmla="*/ 734 h 2977"/>
              <a:gd name="connsiteX63" fmla="*/ 1446 w 2380"/>
              <a:gd name="connsiteY63" fmla="*/ 683 h 2977"/>
              <a:gd name="connsiteX64" fmla="*/ 1495 w 2380"/>
              <a:gd name="connsiteY64" fmla="*/ 632 h 2977"/>
              <a:gd name="connsiteX65" fmla="*/ 1545 w 2380"/>
              <a:gd name="connsiteY65" fmla="*/ 583 h 2977"/>
              <a:gd name="connsiteX66" fmla="*/ 1596 w 2380"/>
              <a:gd name="connsiteY66" fmla="*/ 537 h 2977"/>
              <a:gd name="connsiteX67" fmla="*/ 1645 w 2380"/>
              <a:gd name="connsiteY67" fmla="*/ 490 h 2977"/>
              <a:gd name="connsiteX68" fmla="*/ 1695 w 2380"/>
              <a:gd name="connsiteY68" fmla="*/ 445 h 2977"/>
              <a:gd name="connsiteX69" fmla="*/ 1746 w 2380"/>
              <a:gd name="connsiteY69" fmla="*/ 403 h 2977"/>
              <a:gd name="connsiteX70" fmla="*/ 1795 w 2380"/>
              <a:gd name="connsiteY70" fmla="*/ 362 h 2977"/>
              <a:gd name="connsiteX71" fmla="*/ 1846 w 2380"/>
              <a:gd name="connsiteY71" fmla="*/ 323 h 2977"/>
              <a:gd name="connsiteX72" fmla="*/ 1896 w 2380"/>
              <a:gd name="connsiteY72" fmla="*/ 283 h 2977"/>
              <a:gd name="connsiteX73" fmla="*/ 1945 w 2380"/>
              <a:gd name="connsiteY73" fmla="*/ 248 h 2977"/>
              <a:gd name="connsiteX74" fmla="*/ 1994 w 2380"/>
              <a:gd name="connsiteY74" fmla="*/ 214 h 2977"/>
              <a:gd name="connsiteX75" fmla="*/ 2044 w 2380"/>
              <a:gd name="connsiteY75" fmla="*/ 180 h 2977"/>
              <a:gd name="connsiteX76" fmla="*/ 2093 w 2380"/>
              <a:gd name="connsiteY76" fmla="*/ 148 h 2977"/>
              <a:gd name="connsiteX77" fmla="*/ 2142 w 2380"/>
              <a:gd name="connsiteY77" fmla="*/ 120 h 2977"/>
              <a:gd name="connsiteX78" fmla="*/ 2191 w 2380"/>
              <a:gd name="connsiteY78" fmla="*/ 92 h 2977"/>
              <a:gd name="connsiteX79" fmla="*/ 2238 w 2380"/>
              <a:gd name="connsiteY79" fmla="*/ 66 h 2977"/>
              <a:gd name="connsiteX80" fmla="*/ 2286 w 2380"/>
              <a:gd name="connsiteY80" fmla="*/ 43 h 2977"/>
              <a:gd name="connsiteX81" fmla="*/ 2333 w 2380"/>
              <a:gd name="connsiteY81" fmla="*/ 21 h 2977"/>
              <a:gd name="connsiteX82" fmla="*/ 2380 w 2380"/>
              <a:gd name="connsiteY82" fmla="*/ 0 h 2977"/>
              <a:gd name="connsiteX83" fmla="*/ 2380 w 2380"/>
              <a:gd name="connsiteY83" fmla="*/ 0 h 2977"/>
              <a:gd name="connsiteX84" fmla="*/ 2360 w 2380"/>
              <a:gd name="connsiteY84" fmla="*/ 8 h 2977"/>
              <a:gd name="connsiteX85" fmla="*/ 2299 w 2380"/>
              <a:gd name="connsiteY85" fmla="*/ 30 h 2977"/>
              <a:gd name="connsiteX86" fmla="*/ 2254 w 2380"/>
              <a:gd name="connsiteY86" fmla="*/ 49 h 2977"/>
              <a:gd name="connsiteX87" fmla="*/ 2202 w 2380"/>
              <a:gd name="connsiteY87" fmla="*/ 73 h 2977"/>
              <a:gd name="connsiteX88" fmla="*/ 2140 w 2380"/>
              <a:gd name="connsiteY88" fmla="*/ 101 h 2977"/>
              <a:gd name="connsiteX89" fmla="*/ 2071 w 2380"/>
              <a:gd name="connsiteY89" fmla="*/ 135 h 2977"/>
              <a:gd name="connsiteX90" fmla="*/ 1996 w 2380"/>
              <a:gd name="connsiteY90" fmla="*/ 176 h 2977"/>
              <a:gd name="connsiteX91" fmla="*/ 1911 w 2380"/>
              <a:gd name="connsiteY91" fmla="*/ 223 h 2977"/>
              <a:gd name="connsiteX92" fmla="*/ 1821 w 2380"/>
              <a:gd name="connsiteY92" fmla="*/ 278 h 2977"/>
              <a:gd name="connsiteX93" fmla="*/ 1725 w 2380"/>
              <a:gd name="connsiteY93" fmla="*/ 340 h 2977"/>
              <a:gd name="connsiteX94" fmla="*/ 1622 w 2380"/>
              <a:gd name="connsiteY94" fmla="*/ 407 h 2977"/>
              <a:gd name="connsiteX95" fmla="*/ 1515 w 2380"/>
              <a:gd name="connsiteY95" fmla="*/ 484 h 2977"/>
              <a:gd name="connsiteX96" fmla="*/ 1403 w 2380"/>
              <a:gd name="connsiteY96" fmla="*/ 568 h 2977"/>
              <a:gd name="connsiteX97" fmla="*/ 1285 w 2380"/>
              <a:gd name="connsiteY97" fmla="*/ 660 h 2977"/>
              <a:gd name="connsiteX98" fmla="*/ 1285 w 2380"/>
              <a:gd name="connsiteY98" fmla="*/ 660 h 2977"/>
              <a:gd name="connsiteX0" fmla="*/ 1270 w 2365"/>
              <a:gd name="connsiteY0" fmla="*/ 660 h 2977"/>
              <a:gd name="connsiteX1" fmla="*/ 1270 w 2365"/>
              <a:gd name="connsiteY1" fmla="*/ 660 h 2977"/>
              <a:gd name="connsiteX2" fmla="*/ 1227 w 2365"/>
              <a:gd name="connsiteY2" fmla="*/ 696 h 2977"/>
              <a:gd name="connsiteX3" fmla="*/ 1182 w 2365"/>
              <a:gd name="connsiteY3" fmla="*/ 735 h 2977"/>
              <a:gd name="connsiteX4" fmla="*/ 1136 w 2365"/>
              <a:gd name="connsiteY4" fmla="*/ 777 h 2977"/>
              <a:gd name="connsiteX5" fmla="*/ 1090 w 2365"/>
              <a:gd name="connsiteY5" fmla="*/ 820 h 2977"/>
              <a:gd name="connsiteX6" fmla="*/ 1043 w 2365"/>
              <a:gd name="connsiteY6" fmla="*/ 867 h 2977"/>
              <a:gd name="connsiteX7" fmla="*/ 996 w 2365"/>
              <a:gd name="connsiteY7" fmla="*/ 914 h 2977"/>
              <a:gd name="connsiteX8" fmla="*/ 949 w 2365"/>
              <a:gd name="connsiteY8" fmla="*/ 964 h 2977"/>
              <a:gd name="connsiteX9" fmla="*/ 902 w 2365"/>
              <a:gd name="connsiteY9" fmla="*/ 1017 h 2977"/>
              <a:gd name="connsiteX10" fmla="*/ 855 w 2365"/>
              <a:gd name="connsiteY10" fmla="*/ 1073 h 2977"/>
              <a:gd name="connsiteX11" fmla="*/ 808 w 2365"/>
              <a:gd name="connsiteY11" fmla="*/ 1129 h 2977"/>
              <a:gd name="connsiteX12" fmla="*/ 759 w 2365"/>
              <a:gd name="connsiteY12" fmla="*/ 1189 h 2977"/>
              <a:gd name="connsiteX13" fmla="*/ 713 w 2365"/>
              <a:gd name="connsiteY13" fmla="*/ 1251 h 2977"/>
              <a:gd name="connsiteX14" fmla="*/ 666 w 2365"/>
              <a:gd name="connsiteY14" fmla="*/ 1315 h 2977"/>
              <a:gd name="connsiteX15" fmla="*/ 619 w 2365"/>
              <a:gd name="connsiteY15" fmla="*/ 1383 h 2977"/>
              <a:gd name="connsiteX16" fmla="*/ 572 w 2365"/>
              <a:gd name="connsiteY16" fmla="*/ 1452 h 2977"/>
              <a:gd name="connsiteX17" fmla="*/ 525 w 2365"/>
              <a:gd name="connsiteY17" fmla="*/ 1521 h 2977"/>
              <a:gd name="connsiteX18" fmla="*/ 480 w 2365"/>
              <a:gd name="connsiteY18" fmla="*/ 1596 h 2977"/>
              <a:gd name="connsiteX19" fmla="*/ 435 w 2365"/>
              <a:gd name="connsiteY19" fmla="*/ 1671 h 2977"/>
              <a:gd name="connsiteX20" fmla="*/ 390 w 2365"/>
              <a:gd name="connsiteY20" fmla="*/ 1750 h 2977"/>
              <a:gd name="connsiteX21" fmla="*/ 347 w 2365"/>
              <a:gd name="connsiteY21" fmla="*/ 1831 h 2977"/>
              <a:gd name="connsiteX22" fmla="*/ 304 w 2365"/>
              <a:gd name="connsiteY22" fmla="*/ 1913 h 2977"/>
              <a:gd name="connsiteX23" fmla="*/ 262 w 2365"/>
              <a:gd name="connsiteY23" fmla="*/ 1998 h 2977"/>
              <a:gd name="connsiteX24" fmla="*/ 221 w 2365"/>
              <a:gd name="connsiteY24" fmla="*/ 2086 h 2977"/>
              <a:gd name="connsiteX25" fmla="*/ 182 w 2365"/>
              <a:gd name="connsiteY25" fmla="*/ 2176 h 2977"/>
              <a:gd name="connsiteX26" fmla="*/ 142 w 2365"/>
              <a:gd name="connsiteY26" fmla="*/ 2268 h 2977"/>
              <a:gd name="connsiteX27" fmla="*/ 105 w 2365"/>
              <a:gd name="connsiteY27" fmla="*/ 2362 h 2977"/>
              <a:gd name="connsiteX28" fmla="*/ 69 w 2365"/>
              <a:gd name="connsiteY28" fmla="*/ 2459 h 2977"/>
              <a:gd name="connsiteX29" fmla="*/ 33 w 2365"/>
              <a:gd name="connsiteY29" fmla="*/ 2559 h 2977"/>
              <a:gd name="connsiteX30" fmla="*/ 0 w 2365"/>
              <a:gd name="connsiteY30" fmla="*/ 2660 h 2977"/>
              <a:gd name="connsiteX31" fmla="*/ 21 w 2365"/>
              <a:gd name="connsiteY31" fmla="*/ 2975 h 2977"/>
              <a:gd name="connsiteX32" fmla="*/ 219 w 2365"/>
              <a:gd name="connsiteY32" fmla="*/ 2977 h 2977"/>
              <a:gd name="connsiteX33" fmla="*/ 219 w 2365"/>
              <a:gd name="connsiteY33" fmla="*/ 2977 h 2977"/>
              <a:gd name="connsiteX34" fmla="*/ 240 w 2365"/>
              <a:gd name="connsiteY34" fmla="*/ 2889 h 2977"/>
              <a:gd name="connsiteX35" fmla="*/ 264 w 2365"/>
              <a:gd name="connsiteY35" fmla="*/ 2797 h 2977"/>
              <a:gd name="connsiteX36" fmla="*/ 289 w 2365"/>
              <a:gd name="connsiteY36" fmla="*/ 2705 h 2977"/>
              <a:gd name="connsiteX37" fmla="*/ 317 w 2365"/>
              <a:gd name="connsiteY37" fmla="*/ 2609 h 2977"/>
              <a:gd name="connsiteX38" fmla="*/ 345 w 2365"/>
              <a:gd name="connsiteY38" fmla="*/ 2512 h 2977"/>
              <a:gd name="connsiteX39" fmla="*/ 377 w 2365"/>
              <a:gd name="connsiteY39" fmla="*/ 2414 h 2977"/>
              <a:gd name="connsiteX40" fmla="*/ 411 w 2365"/>
              <a:gd name="connsiteY40" fmla="*/ 2315 h 2977"/>
              <a:gd name="connsiteX41" fmla="*/ 446 w 2365"/>
              <a:gd name="connsiteY41" fmla="*/ 2217 h 2977"/>
              <a:gd name="connsiteX42" fmla="*/ 486 w 2365"/>
              <a:gd name="connsiteY42" fmla="*/ 2118 h 2977"/>
              <a:gd name="connsiteX43" fmla="*/ 525 w 2365"/>
              <a:gd name="connsiteY43" fmla="*/ 2018 h 2977"/>
              <a:gd name="connsiteX44" fmla="*/ 568 w 2365"/>
              <a:gd name="connsiteY44" fmla="*/ 1921 h 2977"/>
              <a:gd name="connsiteX45" fmla="*/ 613 w 2365"/>
              <a:gd name="connsiteY45" fmla="*/ 1825 h 2977"/>
              <a:gd name="connsiteX46" fmla="*/ 662 w 2365"/>
              <a:gd name="connsiteY46" fmla="*/ 1730 h 2977"/>
              <a:gd name="connsiteX47" fmla="*/ 713 w 2365"/>
              <a:gd name="connsiteY47" fmla="*/ 1636 h 2977"/>
              <a:gd name="connsiteX48" fmla="*/ 765 w 2365"/>
              <a:gd name="connsiteY48" fmla="*/ 1544 h 2977"/>
              <a:gd name="connsiteX49" fmla="*/ 819 w 2365"/>
              <a:gd name="connsiteY49" fmla="*/ 1456 h 2977"/>
              <a:gd name="connsiteX50" fmla="*/ 819 w 2365"/>
              <a:gd name="connsiteY50" fmla="*/ 1456 h 2977"/>
              <a:gd name="connsiteX51" fmla="*/ 863 w 2365"/>
              <a:gd name="connsiteY51" fmla="*/ 1388 h 2977"/>
              <a:gd name="connsiteX52" fmla="*/ 908 w 2365"/>
              <a:gd name="connsiteY52" fmla="*/ 1323 h 2977"/>
              <a:gd name="connsiteX53" fmla="*/ 953 w 2365"/>
              <a:gd name="connsiteY53" fmla="*/ 1259 h 2977"/>
              <a:gd name="connsiteX54" fmla="*/ 1000 w 2365"/>
              <a:gd name="connsiteY54" fmla="*/ 1195 h 2977"/>
              <a:gd name="connsiteX55" fmla="*/ 1045 w 2365"/>
              <a:gd name="connsiteY55" fmla="*/ 1133 h 2977"/>
              <a:gd name="connsiteX56" fmla="*/ 1091 w 2365"/>
              <a:gd name="connsiteY56" fmla="*/ 1073 h 2977"/>
              <a:gd name="connsiteX57" fmla="*/ 1138 w 2365"/>
              <a:gd name="connsiteY57" fmla="*/ 1013 h 2977"/>
              <a:gd name="connsiteX58" fmla="*/ 1187 w 2365"/>
              <a:gd name="connsiteY58" fmla="*/ 955 h 2977"/>
              <a:gd name="connsiteX59" fmla="*/ 1236 w 2365"/>
              <a:gd name="connsiteY59" fmla="*/ 897 h 2977"/>
              <a:gd name="connsiteX60" fmla="*/ 1283 w 2365"/>
              <a:gd name="connsiteY60" fmla="*/ 842 h 2977"/>
              <a:gd name="connsiteX61" fmla="*/ 1332 w 2365"/>
              <a:gd name="connsiteY61" fmla="*/ 788 h 2977"/>
              <a:gd name="connsiteX62" fmla="*/ 1382 w 2365"/>
              <a:gd name="connsiteY62" fmla="*/ 734 h 2977"/>
              <a:gd name="connsiteX63" fmla="*/ 1431 w 2365"/>
              <a:gd name="connsiteY63" fmla="*/ 683 h 2977"/>
              <a:gd name="connsiteX64" fmla="*/ 1480 w 2365"/>
              <a:gd name="connsiteY64" fmla="*/ 632 h 2977"/>
              <a:gd name="connsiteX65" fmla="*/ 1530 w 2365"/>
              <a:gd name="connsiteY65" fmla="*/ 583 h 2977"/>
              <a:gd name="connsiteX66" fmla="*/ 1581 w 2365"/>
              <a:gd name="connsiteY66" fmla="*/ 537 h 2977"/>
              <a:gd name="connsiteX67" fmla="*/ 1630 w 2365"/>
              <a:gd name="connsiteY67" fmla="*/ 490 h 2977"/>
              <a:gd name="connsiteX68" fmla="*/ 1680 w 2365"/>
              <a:gd name="connsiteY68" fmla="*/ 445 h 2977"/>
              <a:gd name="connsiteX69" fmla="*/ 1731 w 2365"/>
              <a:gd name="connsiteY69" fmla="*/ 403 h 2977"/>
              <a:gd name="connsiteX70" fmla="*/ 1780 w 2365"/>
              <a:gd name="connsiteY70" fmla="*/ 362 h 2977"/>
              <a:gd name="connsiteX71" fmla="*/ 1831 w 2365"/>
              <a:gd name="connsiteY71" fmla="*/ 323 h 2977"/>
              <a:gd name="connsiteX72" fmla="*/ 1881 w 2365"/>
              <a:gd name="connsiteY72" fmla="*/ 283 h 2977"/>
              <a:gd name="connsiteX73" fmla="*/ 1930 w 2365"/>
              <a:gd name="connsiteY73" fmla="*/ 248 h 2977"/>
              <a:gd name="connsiteX74" fmla="*/ 1979 w 2365"/>
              <a:gd name="connsiteY74" fmla="*/ 214 h 2977"/>
              <a:gd name="connsiteX75" fmla="*/ 2029 w 2365"/>
              <a:gd name="connsiteY75" fmla="*/ 180 h 2977"/>
              <a:gd name="connsiteX76" fmla="*/ 2078 w 2365"/>
              <a:gd name="connsiteY76" fmla="*/ 148 h 2977"/>
              <a:gd name="connsiteX77" fmla="*/ 2127 w 2365"/>
              <a:gd name="connsiteY77" fmla="*/ 120 h 2977"/>
              <a:gd name="connsiteX78" fmla="*/ 2176 w 2365"/>
              <a:gd name="connsiteY78" fmla="*/ 92 h 2977"/>
              <a:gd name="connsiteX79" fmla="*/ 2223 w 2365"/>
              <a:gd name="connsiteY79" fmla="*/ 66 h 2977"/>
              <a:gd name="connsiteX80" fmla="*/ 2271 w 2365"/>
              <a:gd name="connsiteY80" fmla="*/ 43 h 2977"/>
              <a:gd name="connsiteX81" fmla="*/ 2318 w 2365"/>
              <a:gd name="connsiteY81" fmla="*/ 21 h 2977"/>
              <a:gd name="connsiteX82" fmla="*/ 2365 w 2365"/>
              <a:gd name="connsiteY82" fmla="*/ 0 h 2977"/>
              <a:gd name="connsiteX83" fmla="*/ 2365 w 2365"/>
              <a:gd name="connsiteY83" fmla="*/ 0 h 2977"/>
              <a:gd name="connsiteX84" fmla="*/ 2345 w 2365"/>
              <a:gd name="connsiteY84" fmla="*/ 8 h 2977"/>
              <a:gd name="connsiteX85" fmla="*/ 2284 w 2365"/>
              <a:gd name="connsiteY85" fmla="*/ 30 h 2977"/>
              <a:gd name="connsiteX86" fmla="*/ 2239 w 2365"/>
              <a:gd name="connsiteY86" fmla="*/ 49 h 2977"/>
              <a:gd name="connsiteX87" fmla="*/ 2187 w 2365"/>
              <a:gd name="connsiteY87" fmla="*/ 73 h 2977"/>
              <a:gd name="connsiteX88" fmla="*/ 2125 w 2365"/>
              <a:gd name="connsiteY88" fmla="*/ 101 h 2977"/>
              <a:gd name="connsiteX89" fmla="*/ 2056 w 2365"/>
              <a:gd name="connsiteY89" fmla="*/ 135 h 2977"/>
              <a:gd name="connsiteX90" fmla="*/ 1981 w 2365"/>
              <a:gd name="connsiteY90" fmla="*/ 176 h 2977"/>
              <a:gd name="connsiteX91" fmla="*/ 1896 w 2365"/>
              <a:gd name="connsiteY91" fmla="*/ 223 h 2977"/>
              <a:gd name="connsiteX92" fmla="*/ 1806 w 2365"/>
              <a:gd name="connsiteY92" fmla="*/ 278 h 2977"/>
              <a:gd name="connsiteX93" fmla="*/ 1710 w 2365"/>
              <a:gd name="connsiteY93" fmla="*/ 340 h 2977"/>
              <a:gd name="connsiteX94" fmla="*/ 1607 w 2365"/>
              <a:gd name="connsiteY94" fmla="*/ 407 h 2977"/>
              <a:gd name="connsiteX95" fmla="*/ 1500 w 2365"/>
              <a:gd name="connsiteY95" fmla="*/ 484 h 2977"/>
              <a:gd name="connsiteX96" fmla="*/ 1388 w 2365"/>
              <a:gd name="connsiteY96" fmla="*/ 568 h 2977"/>
              <a:gd name="connsiteX97" fmla="*/ 1270 w 2365"/>
              <a:gd name="connsiteY97" fmla="*/ 660 h 2977"/>
              <a:gd name="connsiteX98" fmla="*/ 1270 w 2365"/>
              <a:gd name="connsiteY98" fmla="*/ 660 h 2977"/>
              <a:gd name="connsiteX0" fmla="*/ 1259 w 2354"/>
              <a:gd name="connsiteY0" fmla="*/ 660 h 2977"/>
              <a:gd name="connsiteX1" fmla="*/ 1259 w 2354"/>
              <a:gd name="connsiteY1" fmla="*/ 660 h 2977"/>
              <a:gd name="connsiteX2" fmla="*/ 1216 w 2354"/>
              <a:gd name="connsiteY2" fmla="*/ 696 h 2977"/>
              <a:gd name="connsiteX3" fmla="*/ 1171 w 2354"/>
              <a:gd name="connsiteY3" fmla="*/ 735 h 2977"/>
              <a:gd name="connsiteX4" fmla="*/ 1125 w 2354"/>
              <a:gd name="connsiteY4" fmla="*/ 777 h 2977"/>
              <a:gd name="connsiteX5" fmla="*/ 1079 w 2354"/>
              <a:gd name="connsiteY5" fmla="*/ 820 h 2977"/>
              <a:gd name="connsiteX6" fmla="*/ 1032 w 2354"/>
              <a:gd name="connsiteY6" fmla="*/ 867 h 2977"/>
              <a:gd name="connsiteX7" fmla="*/ 985 w 2354"/>
              <a:gd name="connsiteY7" fmla="*/ 914 h 2977"/>
              <a:gd name="connsiteX8" fmla="*/ 938 w 2354"/>
              <a:gd name="connsiteY8" fmla="*/ 964 h 2977"/>
              <a:gd name="connsiteX9" fmla="*/ 891 w 2354"/>
              <a:gd name="connsiteY9" fmla="*/ 1017 h 2977"/>
              <a:gd name="connsiteX10" fmla="*/ 844 w 2354"/>
              <a:gd name="connsiteY10" fmla="*/ 1073 h 2977"/>
              <a:gd name="connsiteX11" fmla="*/ 797 w 2354"/>
              <a:gd name="connsiteY11" fmla="*/ 1129 h 2977"/>
              <a:gd name="connsiteX12" fmla="*/ 748 w 2354"/>
              <a:gd name="connsiteY12" fmla="*/ 1189 h 2977"/>
              <a:gd name="connsiteX13" fmla="*/ 702 w 2354"/>
              <a:gd name="connsiteY13" fmla="*/ 1251 h 2977"/>
              <a:gd name="connsiteX14" fmla="*/ 655 w 2354"/>
              <a:gd name="connsiteY14" fmla="*/ 1315 h 2977"/>
              <a:gd name="connsiteX15" fmla="*/ 608 w 2354"/>
              <a:gd name="connsiteY15" fmla="*/ 1383 h 2977"/>
              <a:gd name="connsiteX16" fmla="*/ 561 w 2354"/>
              <a:gd name="connsiteY16" fmla="*/ 1452 h 2977"/>
              <a:gd name="connsiteX17" fmla="*/ 514 w 2354"/>
              <a:gd name="connsiteY17" fmla="*/ 1521 h 2977"/>
              <a:gd name="connsiteX18" fmla="*/ 469 w 2354"/>
              <a:gd name="connsiteY18" fmla="*/ 1596 h 2977"/>
              <a:gd name="connsiteX19" fmla="*/ 424 w 2354"/>
              <a:gd name="connsiteY19" fmla="*/ 1671 h 2977"/>
              <a:gd name="connsiteX20" fmla="*/ 379 w 2354"/>
              <a:gd name="connsiteY20" fmla="*/ 1750 h 2977"/>
              <a:gd name="connsiteX21" fmla="*/ 336 w 2354"/>
              <a:gd name="connsiteY21" fmla="*/ 1831 h 2977"/>
              <a:gd name="connsiteX22" fmla="*/ 293 w 2354"/>
              <a:gd name="connsiteY22" fmla="*/ 1913 h 2977"/>
              <a:gd name="connsiteX23" fmla="*/ 251 w 2354"/>
              <a:gd name="connsiteY23" fmla="*/ 1998 h 2977"/>
              <a:gd name="connsiteX24" fmla="*/ 210 w 2354"/>
              <a:gd name="connsiteY24" fmla="*/ 2086 h 2977"/>
              <a:gd name="connsiteX25" fmla="*/ 171 w 2354"/>
              <a:gd name="connsiteY25" fmla="*/ 2176 h 2977"/>
              <a:gd name="connsiteX26" fmla="*/ 131 w 2354"/>
              <a:gd name="connsiteY26" fmla="*/ 2268 h 2977"/>
              <a:gd name="connsiteX27" fmla="*/ 94 w 2354"/>
              <a:gd name="connsiteY27" fmla="*/ 2362 h 2977"/>
              <a:gd name="connsiteX28" fmla="*/ 58 w 2354"/>
              <a:gd name="connsiteY28" fmla="*/ 2459 h 2977"/>
              <a:gd name="connsiteX29" fmla="*/ 22 w 2354"/>
              <a:gd name="connsiteY29" fmla="*/ 2559 h 2977"/>
              <a:gd name="connsiteX30" fmla="*/ 0 w 2354"/>
              <a:gd name="connsiteY30" fmla="*/ 2694 h 2977"/>
              <a:gd name="connsiteX31" fmla="*/ 10 w 2354"/>
              <a:gd name="connsiteY31" fmla="*/ 2975 h 2977"/>
              <a:gd name="connsiteX32" fmla="*/ 208 w 2354"/>
              <a:gd name="connsiteY32" fmla="*/ 2977 h 2977"/>
              <a:gd name="connsiteX33" fmla="*/ 208 w 2354"/>
              <a:gd name="connsiteY33" fmla="*/ 2977 h 2977"/>
              <a:gd name="connsiteX34" fmla="*/ 229 w 2354"/>
              <a:gd name="connsiteY34" fmla="*/ 2889 h 2977"/>
              <a:gd name="connsiteX35" fmla="*/ 253 w 2354"/>
              <a:gd name="connsiteY35" fmla="*/ 2797 h 2977"/>
              <a:gd name="connsiteX36" fmla="*/ 278 w 2354"/>
              <a:gd name="connsiteY36" fmla="*/ 2705 h 2977"/>
              <a:gd name="connsiteX37" fmla="*/ 306 w 2354"/>
              <a:gd name="connsiteY37" fmla="*/ 2609 h 2977"/>
              <a:gd name="connsiteX38" fmla="*/ 334 w 2354"/>
              <a:gd name="connsiteY38" fmla="*/ 2512 h 2977"/>
              <a:gd name="connsiteX39" fmla="*/ 366 w 2354"/>
              <a:gd name="connsiteY39" fmla="*/ 2414 h 2977"/>
              <a:gd name="connsiteX40" fmla="*/ 400 w 2354"/>
              <a:gd name="connsiteY40" fmla="*/ 2315 h 2977"/>
              <a:gd name="connsiteX41" fmla="*/ 435 w 2354"/>
              <a:gd name="connsiteY41" fmla="*/ 2217 h 2977"/>
              <a:gd name="connsiteX42" fmla="*/ 475 w 2354"/>
              <a:gd name="connsiteY42" fmla="*/ 2118 h 2977"/>
              <a:gd name="connsiteX43" fmla="*/ 514 w 2354"/>
              <a:gd name="connsiteY43" fmla="*/ 2018 h 2977"/>
              <a:gd name="connsiteX44" fmla="*/ 557 w 2354"/>
              <a:gd name="connsiteY44" fmla="*/ 1921 h 2977"/>
              <a:gd name="connsiteX45" fmla="*/ 602 w 2354"/>
              <a:gd name="connsiteY45" fmla="*/ 1825 h 2977"/>
              <a:gd name="connsiteX46" fmla="*/ 651 w 2354"/>
              <a:gd name="connsiteY46" fmla="*/ 1730 h 2977"/>
              <a:gd name="connsiteX47" fmla="*/ 702 w 2354"/>
              <a:gd name="connsiteY47" fmla="*/ 1636 h 2977"/>
              <a:gd name="connsiteX48" fmla="*/ 754 w 2354"/>
              <a:gd name="connsiteY48" fmla="*/ 1544 h 2977"/>
              <a:gd name="connsiteX49" fmla="*/ 808 w 2354"/>
              <a:gd name="connsiteY49" fmla="*/ 1456 h 2977"/>
              <a:gd name="connsiteX50" fmla="*/ 808 w 2354"/>
              <a:gd name="connsiteY50" fmla="*/ 1456 h 2977"/>
              <a:gd name="connsiteX51" fmla="*/ 852 w 2354"/>
              <a:gd name="connsiteY51" fmla="*/ 1388 h 2977"/>
              <a:gd name="connsiteX52" fmla="*/ 897 w 2354"/>
              <a:gd name="connsiteY52" fmla="*/ 1323 h 2977"/>
              <a:gd name="connsiteX53" fmla="*/ 942 w 2354"/>
              <a:gd name="connsiteY53" fmla="*/ 1259 h 2977"/>
              <a:gd name="connsiteX54" fmla="*/ 989 w 2354"/>
              <a:gd name="connsiteY54" fmla="*/ 1195 h 2977"/>
              <a:gd name="connsiteX55" fmla="*/ 1034 w 2354"/>
              <a:gd name="connsiteY55" fmla="*/ 1133 h 2977"/>
              <a:gd name="connsiteX56" fmla="*/ 1080 w 2354"/>
              <a:gd name="connsiteY56" fmla="*/ 1073 h 2977"/>
              <a:gd name="connsiteX57" fmla="*/ 1127 w 2354"/>
              <a:gd name="connsiteY57" fmla="*/ 1013 h 2977"/>
              <a:gd name="connsiteX58" fmla="*/ 1176 w 2354"/>
              <a:gd name="connsiteY58" fmla="*/ 955 h 2977"/>
              <a:gd name="connsiteX59" fmla="*/ 1225 w 2354"/>
              <a:gd name="connsiteY59" fmla="*/ 897 h 2977"/>
              <a:gd name="connsiteX60" fmla="*/ 1272 w 2354"/>
              <a:gd name="connsiteY60" fmla="*/ 842 h 2977"/>
              <a:gd name="connsiteX61" fmla="*/ 1321 w 2354"/>
              <a:gd name="connsiteY61" fmla="*/ 788 h 2977"/>
              <a:gd name="connsiteX62" fmla="*/ 1371 w 2354"/>
              <a:gd name="connsiteY62" fmla="*/ 734 h 2977"/>
              <a:gd name="connsiteX63" fmla="*/ 1420 w 2354"/>
              <a:gd name="connsiteY63" fmla="*/ 683 h 2977"/>
              <a:gd name="connsiteX64" fmla="*/ 1469 w 2354"/>
              <a:gd name="connsiteY64" fmla="*/ 632 h 2977"/>
              <a:gd name="connsiteX65" fmla="*/ 1519 w 2354"/>
              <a:gd name="connsiteY65" fmla="*/ 583 h 2977"/>
              <a:gd name="connsiteX66" fmla="*/ 1570 w 2354"/>
              <a:gd name="connsiteY66" fmla="*/ 537 h 2977"/>
              <a:gd name="connsiteX67" fmla="*/ 1619 w 2354"/>
              <a:gd name="connsiteY67" fmla="*/ 490 h 2977"/>
              <a:gd name="connsiteX68" fmla="*/ 1669 w 2354"/>
              <a:gd name="connsiteY68" fmla="*/ 445 h 2977"/>
              <a:gd name="connsiteX69" fmla="*/ 1720 w 2354"/>
              <a:gd name="connsiteY69" fmla="*/ 403 h 2977"/>
              <a:gd name="connsiteX70" fmla="*/ 1769 w 2354"/>
              <a:gd name="connsiteY70" fmla="*/ 362 h 2977"/>
              <a:gd name="connsiteX71" fmla="*/ 1820 w 2354"/>
              <a:gd name="connsiteY71" fmla="*/ 323 h 2977"/>
              <a:gd name="connsiteX72" fmla="*/ 1870 w 2354"/>
              <a:gd name="connsiteY72" fmla="*/ 283 h 2977"/>
              <a:gd name="connsiteX73" fmla="*/ 1919 w 2354"/>
              <a:gd name="connsiteY73" fmla="*/ 248 h 2977"/>
              <a:gd name="connsiteX74" fmla="*/ 1968 w 2354"/>
              <a:gd name="connsiteY74" fmla="*/ 214 h 2977"/>
              <a:gd name="connsiteX75" fmla="*/ 2018 w 2354"/>
              <a:gd name="connsiteY75" fmla="*/ 180 h 2977"/>
              <a:gd name="connsiteX76" fmla="*/ 2067 w 2354"/>
              <a:gd name="connsiteY76" fmla="*/ 148 h 2977"/>
              <a:gd name="connsiteX77" fmla="*/ 2116 w 2354"/>
              <a:gd name="connsiteY77" fmla="*/ 120 h 2977"/>
              <a:gd name="connsiteX78" fmla="*/ 2165 w 2354"/>
              <a:gd name="connsiteY78" fmla="*/ 92 h 2977"/>
              <a:gd name="connsiteX79" fmla="*/ 2212 w 2354"/>
              <a:gd name="connsiteY79" fmla="*/ 66 h 2977"/>
              <a:gd name="connsiteX80" fmla="*/ 2260 w 2354"/>
              <a:gd name="connsiteY80" fmla="*/ 43 h 2977"/>
              <a:gd name="connsiteX81" fmla="*/ 2307 w 2354"/>
              <a:gd name="connsiteY81" fmla="*/ 21 h 2977"/>
              <a:gd name="connsiteX82" fmla="*/ 2354 w 2354"/>
              <a:gd name="connsiteY82" fmla="*/ 0 h 2977"/>
              <a:gd name="connsiteX83" fmla="*/ 2354 w 2354"/>
              <a:gd name="connsiteY83" fmla="*/ 0 h 2977"/>
              <a:gd name="connsiteX84" fmla="*/ 2334 w 2354"/>
              <a:gd name="connsiteY84" fmla="*/ 8 h 2977"/>
              <a:gd name="connsiteX85" fmla="*/ 2273 w 2354"/>
              <a:gd name="connsiteY85" fmla="*/ 30 h 2977"/>
              <a:gd name="connsiteX86" fmla="*/ 2228 w 2354"/>
              <a:gd name="connsiteY86" fmla="*/ 49 h 2977"/>
              <a:gd name="connsiteX87" fmla="*/ 2176 w 2354"/>
              <a:gd name="connsiteY87" fmla="*/ 73 h 2977"/>
              <a:gd name="connsiteX88" fmla="*/ 2114 w 2354"/>
              <a:gd name="connsiteY88" fmla="*/ 101 h 2977"/>
              <a:gd name="connsiteX89" fmla="*/ 2045 w 2354"/>
              <a:gd name="connsiteY89" fmla="*/ 135 h 2977"/>
              <a:gd name="connsiteX90" fmla="*/ 1970 w 2354"/>
              <a:gd name="connsiteY90" fmla="*/ 176 h 2977"/>
              <a:gd name="connsiteX91" fmla="*/ 1885 w 2354"/>
              <a:gd name="connsiteY91" fmla="*/ 223 h 2977"/>
              <a:gd name="connsiteX92" fmla="*/ 1795 w 2354"/>
              <a:gd name="connsiteY92" fmla="*/ 278 h 2977"/>
              <a:gd name="connsiteX93" fmla="*/ 1699 w 2354"/>
              <a:gd name="connsiteY93" fmla="*/ 340 h 2977"/>
              <a:gd name="connsiteX94" fmla="*/ 1596 w 2354"/>
              <a:gd name="connsiteY94" fmla="*/ 407 h 2977"/>
              <a:gd name="connsiteX95" fmla="*/ 1489 w 2354"/>
              <a:gd name="connsiteY95" fmla="*/ 484 h 2977"/>
              <a:gd name="connsiteX96" fmla="*/ 1377 w 2354"/>
              <a:gd name="connsiteY96" fmla="*/ 568 h 2977"/>
              <a:gd name="connsiteX97" fmla="*/ 1259 w 2354"/>
              <a:gd name="connsiteY97" fmla="*/ 660 h 2977"/>
              <a:gd name="connsiteX98" fmla="*/ 1259 w 2354"/>
              <a:gd name="connsiteY98" fmla="*/ 660 h 2977"/>
              <a:gd name="connsiteX0" fmla="*/ 1260 w 2355"/>
              <a:gd name="connsiteY0" fmla="*/ 660 h 2977"/>
              <a:gd name="connsiteX1" fmla="*/ 1260 w 2355"/>
              <a:gd name="connsiteY1" fmla="*/ 660 h 2977"/>
              <a:gd name="connsiteX2" fmla="*/ 1217 w 2355"/>
              <a:gd name="connsiteY2" fmla="*/ 696 h 2977"/>
              <a:gd name="connsiteX3" fmla="*/ 1172 w 2355"/>
              <a:gd name="connsiteY3" fmla="*/ 735 h 2977"/>
              <a:gd name="connsiteX4" fmla="*/ 1126 w 2355"/>
              <a:gd name="connsiteY4" fmla="*/ 777 h 2977"/>
              <a:gd name="connsiteX5" fmla="*/ 1080 w 2355"/>
              <a:gd name="connsiteY5" fmla="*/ 820 h 2977"/>
              <a:gd name="connsiteX6" fmla="*/ 1033 w 2355"/>
              <a:gd name="connsiteY6" fmla="*/ 867 h 2977"/>
              <a:gd name="connsiteX7" fmla="*/ 986 w 2355"/>
              <a:gd name="connsiteY7" fmla="*/ 914 h 2977"/>
              <a:gd name="connsiteX8" fmla="*/ 939 w 2355"/>
              <a:gd name="connsiteY8" fmla="*/ 964 h 2977"/>
              <a:gd name="connsiteX9" fmla="*/ 892 w 2355"/>
              <a:gd name="connsiteY9" fmla="*/ 1017 h 2977"/>
              <a:gd name="connsiteX10" fmla="*/ 845 w 2355"/>
              <a:gd name="connsiteY10" fmla="*/ 1073 h 2977"/>
              <a:gd name="connsiteX11" fmla="*/ 798 w 2355"/>
              <a:gd name="connsiteY11" fmla="*/ 1129 h 2977"/>
              <a:gd name="connsiteX12" fmla="*/ 749 w 2355"/>
              <a:gd name="connsiteY12" fmla="*/ 1189 h 2977"/>
              <a:gd name="connsiteX13" fmla="*/ 703 w 2355"/>
              <a:gd name="connsiteY13" fmla="*/ 1251 h 2977"/>
              <a:gd name="connsiteX14" fmla="*/ 656 w 2355"/>
              <a:gd name="connsiteY14" fmla="*/ 1315 h 2977"/>
              <a:gd name="connsiteX15" fmla="*/ 609 w 2355"/>
              <a:gd name="connsiteY15" fmla="*/ 1383 h 2977"/>
              <a:gd name="connsiteX16" fmla="*/ 562 w 2355"/>
              <a:gd name="connsiteY16" fmla="*/ 1452 h 2977"/>
              <a:gd name="connsiteX17" fmla="*/ 515 w 2355"/>
              <a:gd name="connsiteY17" fmla="*/ 1521 h 2977"/>
              <a:gd name="connsiteX18" fmla="*/ 470 w 2355"/>
              <a:gd name="connsiteY18" fmla="*/ 1596 h 2977"/>
              <a:gd name="connsiteX19" fmla="*/ 425 w 2355"/>
              <a:gd name="connsiteY19" fmla="*/ 1671 h 2977"/>
              <a:gd name="connsiteX20" fmla="*/ 380 w 2355"/>
              <a:gd name="connsiteY20" fmla="*/ 1750 h 2977"/>
              <a:gd name="connsiteX21" fmla="*/ 337 w 2355"/>
              <a:gd name="connsiteY21" fmla="*/ 1831 h 2977"/>
              <a:gd name="connsiteX22" fmla="*/ 294 w 2355"/>
              <a:gd name="connsiteY22" fmla="*/ 1913 h 2977"/>
              <a:gd name="connsiteX23" fmla="*/ 252 w 2355"/>
              <a:gd name="connsiteY23" fmla="*/ 1998 h 2977"/>
              <a:gd name="connsiteX24" fmla="*/ 211 w 2355"/>
              <a:gd name="connsiteY24" fmla="*/ 2086 h 2977"/>
              <a:gd name="connsiteX25" fmla="*/ 172 w 2355"/>
              <a:gd name="connsiteY25" fmla="*/ 2176 h 2977"/>
              <a:gd name="connsiteX26" fmla="*/ 132 w 2355"/>
              <a:gd name="connsiteY26" fmla="*/ 2268 h 2977"/>
              <a:gd name="connsiteX27" fmla="*/ 95 w 2355"/>
              <a:gd name="connsiteY27" fmla="*/ 2362 h 2977"/>
              <a:gd name="connsiteX28" fmla="*/ 59 w 2355"/>
              <a:gd name="connsiteY28" fmla="*/ 2459 h 2977"/>
              <a:gd name="connsiteX29" fmla="*/ 23 w 2355"/>
              <a:gd name="connsiteY29" fmla="*/ 2559 h 2977"/>
              <a:gd name="connsiteX30" fmla="*/ 1 w 2355"/>
              <a:gd name="connsiteY30" fmla="*/ 2694 h 2977"/>
              <a:gd name="connsiteX31" fmla="*/ 3 w 2355"/>
              <a:gd name="connsiteY31" fmla="*/ 2966 h 2977"/>
              <a:gd name="connsiteX32" fmla="*/ 209 w 2355"/>
              <a:gd name="connsiteY32" fmla="*/ 2977 h 2977"/>
              <a:gd name="connsiteX33" fmla="*/ 209 w 2355"/>
              <a:gd name="connsiteY33" fmla="*/ 2977 h 2977"/>
              <a:gd name="connsiteX34" fmla="*/ 230 w 2355"/>
              <a:gd name="connsiteY34" fmla="*/ 2889 h 2977"/>
              <a:gd name="connsiteX35" fmla="*/ 254 w 2355"/>
              <a:gd name="connsiteY35" fmla="*/ 2797 h 2977"/>
              <a:gd name="connsiteX36" fmla="*/ 279 w 2355"/>
              <a:gd name="connsiteY36" fmla="*/ 2705 h 2977"/>
              <a:gd name="connsiteX37" fmla="*/ 307 w 2355"/>
              <a:gd name="connsiteY37" fmla="*/ 2609 h 2977"/>
              <a:gd name="connsiteX38" fmla="*/ 335 w 2355"/>
              <a:gd name="connsiteY38" fmla="*/ 2512 h 2977"/>
              <a:gd name="connsiteX39" fmla="*/ 367 w 2355"/>
              <a:gd name="connsiteY39" fmla="*/ 2414 h 2977"/>
              <a:gd name="connsiteX40" fmla="*/ 401 w 2355"/>
              <a:gd name="connsiteY40" fmla="*/ 2315 h 2977"/>
              <a:gd name="connsiteX41" fmla="*/ 436 w 2355"/>
              <a:gd name="connsiteY41" fmla="*/ 2217 h 2977"/>
              <a:gd name="connsiteX42" fmla="*/ 476 w 2355"/>
              <a:gd name="connsiteY42" fmla="*/ 2118 h 2977"/>
              <a:gd name="connsiteX43" fmla="*/ 515 w 2355"/>
              <a:gd name="connsiteY43" fmla="*/ 2018 h 2977"/>
              <a:gd name="connsiteX44" fmla="*/ 558 w 2355"/>
              <a:gd name="connsiteY44" fmla="*/ 1921 h 2977"/>
              <a:gd name="connsiteX45" fmla="*/ 603 w 2355"/>
              <a:gd name="connsiteY45" fmla="*/ 1825 h 2977"/>
              <a:gd name="connsiteX46" fmla="*/ 652 w 2355"/>
              <a:gd name="connsiteY46" fmla="*/ 1730 h 2977"/>
              <a:gd name="connsiteX47" fmla="*/ 703 w 2355"/>
              <a:gd name="connsiteY47" fmla="*/ 1636 h 2977"/>
              <a:gd name="connsiteX48" fmla="*/ 755 w 2355"/>
              <a:gd name="connsiteY48" fmla="*/ 1544 h 2977"/>
              <a:gd name="connsiteX49" fmla="*/ 809 w 2355"/>
              <a:gd name="connsiteY49" fmla="*/ 1456 h 2977"/>
              <a:gd name="connsiteX50" fmla="*/ 809 w 2355"/>
              <a:gd name="connsiteY50" fmla="*/ 1456 h 2977"/>
              <a:gd name="connsiteX51" fmla="*/ 853 w 2355"/>
              <a:gd name="connsiteY51" fmla="*/ 1388 h 2977"/>
              <a:gd name="connsiteX52" fmla="*/ 898 w 2355"/>
              <a:gd name="connsiteY52" fmla="*/ 1323 h 2977"/>
              <a:gd name="connsiteX53" fmla="*/ 943 w 2355"/>
              <a:gd name="connsiteY53" fmla="*/ 1259 h 2977"/>
              <a:gd name="connsiteX54" fmla="*/ 990 w 2355"/>
              <a:gd name="connsiteY54" fmla="*/ 1195 h 2977"/>
              <a:gd name="connsiteX55" fmla="*/ 1035 w 2355"/>
              <a:gd name="connsiteY55" fmla="*/ 1133 h 2977"/>
              <a:gd name="connsiteX56" fmla="*/ 1081 w 2355"/>
              <a:gd name="connsiteY56" fmla="*/ 1073 h 2977"/>
              <a:gd name="connsiteX57" fmla="*/ 1128 w 2355"/>
              <a:gd name="connsiteY57" fmla="*/ 1013 h 2977"/>
              <a:gd name="connsiteX58" fmla="*/ 1177 w 2355"/>
              <a:gd name="connsiteY58" fmla="*/ 955 h 2977"/>
              <a:gd name="connsiteX59" fmla="*/ 1226 w 2355"/>
              <a:gd name="connsiteY59" fmla="*/ 897 h 2977"/>
              <a:gd name="connsiteX60" fmla="*/ 1273 w 2355"/>
              <a:gd name="connsiteY60" fmla="*/ 842 h 2977"/>
              <a:gd name="connsiteX61" fmla="*/ 1322 w 2355"/>
              <a:gd name="connsiteY61" fmla="*/ 788 h 2977"/>
              <a:gd name="connsiteX62" fmla="*/ 1372 w 2355"/>
              <a:gd name="connsiteY62" fmla="*/ 734 h 2977"/>
              <a:gd name="connsiteX63" fmla="*/ 1421 w 2355"/>
              <a:gd name="connsiteY63" fmla="*/ 683 h 2977"/>
              <a:gd name="connsiteX64" fmla="*/ 1470 w 2355"/>
              <a:gd name="connsiteY64" fmla="*/ 632 h 2977"/>
              <a:gd name="connsiteX65" fmla="*/ 1520 w 2355"/>
              <a:gd name="connsiteY65" fmla="*/ 583 h 2977"/>
              <a:gd name="connsiteX66" fmla="*/ 1571 w 2355"/>
              <a:gd name="connsiteY66" fmla="*/ 537 h 2977"/>
              <a:gd name="connsiteX67" fmla="*/ 1620 w 2355"/>
              <a:gd name="connsiteY67" fmla="*/ 490 h 2977"/>
              <a:gd name="connsiteX68" fmla="*/ 1670 w 2355"/>
              <a:gd name="connsiteY68" fmla="*/ 445 h 2977"/>
              <a:gd name="connsiteX69" fmla="*/ 1721 w 2355"/>
              <a:gd name="connsiteY69" fmla="*/ 403 h 2977"/>
              <a:gd name="connsiteX70" fmla="*/ 1770 w 2355"/>
              <a:gd name="connsiteY70" fmla="*/ 362 h 2977"/>
              <a:gd name="connsiteX71" fmla="*/ 1821 w 2355"/>
              <a:gd name="connsiteY71" fmla="*/ 323 h 2977"/>
              <a:gd name="connsiteX72" fmla="*/ 1871 w 2355"/>
              <a:gd name="connsiteY72" fmla="*/ 283 h 2977"/>
              <a:gd name="connsiteX73" fmla="*/ 1920 w 2355"/>
              <a:gd name="connsiteY73" fmla="*/ 248 h 2977"/>
              <a:gd name="connsiteX74" fmla="*/ 1969 w 2355"/>
              <a:gd name="connsiteY74" fmla="*/ 214 h 2977"/>
              <a:gd name="connsiteX75" fmla="*/ 2019 w 2355"/>
              <a:gd name="connsiteY75" fmla="*/ 180 h 2977"/>
              <a:gd name="connsiteX76" fmla="*/ 2068 w 2355"/>
              <a:gd name="connsiteY76" fmla="*/ 148 h 2977"/>
              <a:gd name="connsiteX77" fmla="*/ 2117 w 2355"/>
              <a:gd name="connsiteY77" fmla="*/ 120 h 2977"/>
              <a:gd name="connsiteX78" fmla="*/ 2166 w 2355"/>
              <a:gd name="connsiteY78" fmla="*/ 92 h 2977"/>
              <a:gd name="connsiteX79" fmla="*/ 2213 w 2355"/>
              <a:gd name="connsiteY79" fmla="*/ 66 h 2977"/>
              <a:gd name="connsiteX80" fmla="*/ 2261 w 2355"/>
              <a:gd name="connsiteY80" fmla="*/ 43 h 2977"/>
              <a:gd name="connsiteX81" fmla="*/ 2308 w 2355"/>
              <a:gd name="connsiteY81" fmla="*/ 21 h 2977"/>
              <a:gd name="connsiteX82" fmla="*/ 2355 w 2355"/>
              <a:gd name="connsiteY82" fmla="*/ 0 h 2977"/>
              <a:gd name="connsiteX83" fmla="*/ 2355 w 2355"/>
              <a:gd name="connsiteY83" fmla="*/ 0 h 2977"/>
              <a:gd name="connsiteX84" fmla="*/ 2335 w 2355"/>
              <a:gd name="connsiteY84" fmla="*/ 8 h 2977"/>
              <a:gd name="connsiteX85" fmla="*/ 2274 w 2355"/>
              <a:gd name="connsiteY85" fmla="*/ 30 h 2977"/>
              <a:gd name="connsiteX86" fmla="*/ 2229 w 2355"/>
              <a:gd name="connsiteY86" fmla="*/ 49 h 2977"/>
              <a:gd name="connsiteX87" fmla="*/ 2177 w 2355"/>
              <a:gd name="connsiteY87" fmla="*/ 73 h 2977"/>
              <a:gd name="connsiteX88" fmla="*/ 2115 w 2355"/>
              <a:gd name="connsiteY88" fmla="*/ 101 h 2977"/>
              <a:gd name="connsiteX89" fmla="*/ 2046 w 2355"/>
              <a:gd name="connsiteY89" fmla="*/ 135 h 2977"/>
              <a:gd name="connsiteX90" fmla="*/ 1971 w 2355"/>
              <a:gd name="connsiteY90" fmla="*/ 176 h 2977"/>
              <a:gd name="connsiteX91" fmla="*/ 1886 w 2355"/>
              <a:gd name="connsiteY91" fmla="*/ 223 h 2977"/>
              <a:gd name="connsiteX92" fmla="*/ 1796 w 2355"/>
              <a:gd name="connsiteY92" fmla="*/ 278 h 2977"/>
              <a:gd name="connsiteX93" fmla="*/ 1700 w 2355"/>
              <a:gd name="connsiteY93" fmla="*/ 340 h 2977"/>
              <a:gd name="connsiteX94" fmla="*/ 1597 w 2355"/>
              <a:gd name="connsiteY94" fmla="*/ 407 h 2977"/>
              <a:gd name="connsiteX95" fmla="*/ 1490 w 2355"/>
              <a:gd name="connsiteY95" fmla="*/ 484 h 2977"/>
              <a:gd name="connsiteX96" fmla="*/ 1378 w 2355"/>
              <a:gd name="connsiteY96" fmla="*/ 568 h 2977"/>
              <a:gd name="connsiteX97" fmla="*/ 1260 w 2355"/>
              <a:gd name="connsiteY97" fmla="*/ 660 h 2977"/>
              <a:gd name="connsiteX98" fmla="*/ 1260 w 2355"/>
              <a:gd name="connsiteY98" fmla="*/ 660 h 2977"/>
              <a:gd name="connsiteX0" fmla="*/ 1264 w 2359"/>
              <a:gd name="connsiteY0" fmla="*/ 660 h 2977"/>
              <a:gd name="connsiteX1" fmla="*/ 1264 w 2359"/>
              <a:gd name="connsiteY1" fmla="*/ 660 h 2977"/>
              <a:gd name="connsiteX2" fmla="*/ 1221 w 2359"/>
              <a:gd name="connsiteY2" fmla="*/ 696 h 2977"/>
              <a:gd name="connsiteX3" fmla="*/ 1176 w 2359"/>
              <a:gd name="connsiteY3" fmla="*/ 735 h 2977"/>
              <a:gd name="connsiteX4" fmla="*/ 1130 w 2359"/>
              <a:gd name="connsiteY4" fmla="*/ 777 h 2977"/>
              <a:gd name="connsiteX5" fmla="*/ 1084 w 2359"/>
              <a:gd name="connsiteY5" fmla="*/ 820 h 2977"/>
              <a:gd name="connsiteX6" fmla="*/ 1037 w 2359"/>
              <a:gd name="connsiteY6" fmla="*/ 867 h 2977"/>
              <a:gd name="connsiteX7" fmla="*/ 990 w 2359"/>
              <a:gd name="connsiteY7" fmla="*/ 914 h 2977"/>
              <a:gd name="connsiteX8" fmla="*/ 943 w 2359"/>
              <a:gd name="connsiteY8" fmla="*/ 964 h 2977"/>
              <a:gd name="connsiteX9" fmla="*/ 896 w 2359"/>
              <a:gd name="connsiteY9" fmla="*/ 1017 h 2977"/>
              <a:gd name="connsiteX10" fmla="*/ 849 w 2359"/>
              <a:gd name="connsiteY10" fmla="*/ 1073 h 2977"/>
              <a:gd name="connsiteX11" fmla="*/ 802 w 2359"/>
              <a:gd name="connsiteY11" fmla="*/ 1129 h 2977"/>
              <a:gd name="connsiteX12" fmla="*/ 753 w 2359"/>
              <a:gd name="connsiteY12" fmla="*/ 1189 h 2977"/>
              <a:gd name="connsiteX13" fmla="*/ 707 w 2359"/>
              <a:gd name="connsiteY13" fmla="*/ 1251 h 2977"/>
              <a:gd name="connsiteX14" fmla="*/ 660 w 2359"/>
              <a:gd name="connsiteY14" fmla="*/ 1315 h 2977"/>
              <a:gd name="connsiteX15" fmla="*/ 613 w 2359"/>
              <a:gd name="connsiteY15" fmla="*/ 1383 h 2977"/>
              <a:gd name="connsiteX16" fmla="*/ 566 w 2359"/>
              <a:gd name="connsiteY16" fmla="*/ 1452 h 2977"/>
              <a:gd name="connsiteX17" fmla="*/ 519 w 2359"/>
              <a:gd name="connsiteY17" fmla="*/ 1521 h 2977"/>
              <a:gd name="connsiteX18" fmla="*/ 474 w 2359"/>
              <a:gd name="connsiteY18" fmla="*/ 1596 h 2977"/>
              <a:gd name="connsiteX19" fmla="*/ 429 w 2359"/>
              <a:gd name="connsiteY19" fmla="*/ 1671 h 2977"/>
              <a:gd name="connsiteX20" fmla="*/ 384 w 2359"/>
              <a:gd name="connsiteY20" fmla="*/ 1750 h 2977"/>
              <a:gd name="connsiteX21" fmla="*/ 341 w 2359"/>
              <a:gd name="connsiteY21" fmla="*/ 1831 h 2977"/>
              <a:gd name="connsiteX22" fmla="*/ 298 w 2359"/>
              <a:gd name="connsiteY22" fmla="*/ 1913 h 2977"/>
              <a:gd name="connsiteX23" fmla="*/ 256 w 2359"/>
              <a:gd name="connsiteY23" fmla="*/ 1998 h 2977"/>
              <a:gd name="connsiteX24" fmla="*/ 215 w 2359"/>
              <a:gd name="connsiteY24" fmla="*/ 2086 h 2977"/>
              <a:gd name="connsiteX25" fmla="*/ 176 w 2359"/>
              <a:gd name="connsiteY25" fmla="*/ 2176 h 2977"/>
              <a:gd name="connsiteX26" fmla="*/ 136 w 2359"/>
              <a:gd name="connsiteY26" fmla="*/ 2268 h 2977"/>
              <a:gd name="connsiteX27" fmla="*/ 99 w 2359"/>
              <a:gd name="connsiteY27" fmla="*/ 2362 h 2977"/>
              <a:gd name="connsiteX28" fmla="*/ 63 w 2359"/>
              <a:gd name="connsiteY28" fmla="*/ 2459 h 2977"/>
              <a:gd name="connsiteX29" fmla="*/ 27 w 2359"/>
              <a:gd name="connsiteY29" fmla="*/ 2559 h 2977"/>
              <a:gd name="connsiteX30" fmla="*/ 5 w 2359"/>
              <a:gd name="connsiteY30" fmla="*/ 2694 h 2977"/>
              <a:gd name="connsiteX31" fmla="*/ 3 w 2359"/>
              <a:gd name="connsiteY31" fmla="*/ 2976 h 2977"/>
              <a:gd name="connsiteX32" fmla="*/ 213 w 2359"/>
              <a:gd name="connsiteY32" fmla="*/ 2977 h 2977"/>
              <a:gd name="connsiteX33" fmla="*/ 213 w 2359"/>
              <a:gd name="connsiteY33" fmla="*/ 2977 h 2977"/>
              <a:gd name="connsiteX34" fmla="*/ 234 w 2359"/>
              <a:gd name="connsiteY34" fmla="*/ 2889 h 2977"/>
              <a:gd name="connsiteX35" fmla="*/ 258 w 2359"/>
              <a:gd name="connsiteY35" fmla="*/ 2797 h 2977"/>
              <a:gd name="connsiteX36" fmla="*/ 283 w 2359"/>
              <a:gd name="connsiteY36" fmla="*/ 2705 h 2977"/>
              <a:gd name="connsiteX37" fmla="*/ 311 w 2359"/>
              <a:gd name="connsiteY37" fmla="*/ 2609 h 2977"/>
              <a:gd name="connsiteX38" fmla="*/ 339 w 2359"/>
              <a:gd name="connsiteY38" fmla="*/ 2512 h 2977"/>
              <a:gd name="connsiteX39" fmla="*/ 371 w 2359"/>
              <a:gd name="connsiteY39" fmla="*/ 2414 h 2977"/>
              <a:gd name="connsiteX40" fmla="*/ 405 w 2359"/>
              <a:gd name="connsiteY40" fmla="*/ 2315 h 2977"/>
              <a:gd name="connsiteX41" fmla="*/ 440 w 2359"/>
              <a:gd name="connsiteY41" fmla="*/ 2217 h 2977"/>
              <a:gd name="connsiteX42" fmla="*/ 480 w 2359"/>
              <a:gd name="connsiteY42" fmla="*/ 2118 h 2977"/>
              <a:gd name="connsiteX43" fmla="*/ 519 w 2359"/>
              <a:gd name="connsiteY43" fmla="*/ 2018 h 2977"/>
              <a:gd name="connsiteX44" fmla="*/ 562 w 2359"/>
              <a:gd name="connsiteY44" fmla="*/ 1921 h 2977"/>
              <a:gd name="connsiteX45" fmla="*/ 607 w 2359"/>
              <a:gd name="connsiteY45" fmla="*/ 1825 h 2977"/>
              <a:gd name="connsiteX46" fmla="*/ 656 w 2359"/>
              <a:gd name="connsiteY46" fmla="*/ 1730 h 2977"/>
              <a:gd name="connsiteX47" fmla="*/ 707 w 2359"/>
              <a:gd name="connsiteY47" fmla="*/ 1636 h 2977"/>
              <a:gd name="connsiteX48" fmla="*/ 759 w 2359"/>
              <a:gd name="connsiteY48" fmla="*/ 1544 h 2977"/>
              <a:gd name="connsiteX49" fmla="*/ 813 w 2359"/>
              <a:gd name="connsiteY49" fmla="*/ 1456 h 2977"/>
              <a:gd name="connsiteX50" fmla="*/ 813 w 2359"/>
              <a:gd name="connsiteY50" fmla="*/ 1456 h 2977"/>
              <a:gd name="connsiteX51" fmla="*/ 857 w 2359"/>
              <a:gd name="connsiteY51" fmla="*/ 1388 h 2977"/>
              <a:gd name="connsiteX52" fmla="*/ 902 w 2359"/>
              <a:gd name="connsiteY52" fmla="*/ 1323 h 2977"/>
              <a:gd name="connsiteX53" fmla="*/ 947 w 2359"/>
              <a:gd name="connsiteY53" fmla="*/ 1259 h 2977"/>
              <a:gd name="connsiteX54" fmla="*/ 994 w 2359"/>
              <a:gd name="connsiteY54" fmla="*/ 1195 h 2977"/>
              <a:gd name="connsiteX55" fmla="*/ 1039 w 2359"/>
              <a:gd name="connsiteY55" fmla="*/ 1133 h 2977"/>
              <a:gd name="connsiteX56" fmla="*/ 1085 w 2359"/>
              <a:gd name="connsiteY56" fmla="*/ 1073 h 2977"/>
              <a:gd name="connsiteX57" fmla="*/ 1132 w 2359"/>
              <a:gd name="connsiteY57" fmla="*/ 1013 h 2977"/>
              <a:gd name="connsiteX58" fmla="*/ 1181 w 2359"/>
              <a:gd name="connsiteY58" fmla="*/ 955 h 2977"/>
              <a:gd name="connsiteX59" fmla="*/ 1230 w 2359"/>
              <a:gd name="connsiteY59" fmla="*/ 897 h 2977"/>
              <a:gd name="connsiteX60" fmla="*/ 1277 w 2359"/>
              <a:gd name="connsiteY60" fmla="*/ 842 h 2977"/>
              <a:gd name="connsiteX61" fmla="*/ 1326 w 2359"/>
              <a:gd name="connsiteY61" fmla="*/ 788 h 2977"/>
              <a:gd name="connsiteX62" fmla="*/ 1376 w 2359"/>
              <a:gd name="connsiteY62" fmla="*/ 734 h 2977"/>
              <a:gd name="connsiteX63" fmla="*/ 1425 w 2359"/>
              <a:gd name="connsiteY63" fmla="*/ 683 h 2977"/>
              <a:gd name="connsiteX64" fmla="*/ 1474 w 2359"/>
              <a:gd name="connsiteY64" fmla="*/ 632 h 2977"/>
              <a:gd name="connsiteX65" fmla="*/ 1524 w 2359"/>
              <a:gd name="connsiteY65" fmla="*/ 583 h 2977"/>
              <a:gd name="connsiteX66" fmla="*/ 1575 w 2359"/>
              <a:gd name="connsiteY66" fmla="*/ 537 h 2977"/>
              <a:gd name="connsiteX67" fmla="*/ 1624 w 2359"/>
              <a:gd name="connsiteY67" fmla="*/ 490 h 2977"/>
              <a:gd name="connsiteX68" fmla="*/ 1674 w 2359"/>
              <a:gd name="connsiteY68" fmla="*/ 445 h 2977"/>
              <a:gd name="connsiteX69" fmla="*/ 1725 w 2359"/>
              <a:gd name="connsiteY69" fmla="*/ 403 h 2977"/>
              <a:gd name="connsiteX70" fmla="*/ 1774 w 2359"/>
              <a:gd name="connsiteY70" fmla="*/ 362 h 2977"/>
              <a:gd name="connsiteX71" fmla="*/ 1825 w 2359"/>
              <a:gd name="connsiteY71" fmla="*/ 323 h 2977"/>
              <a:gd name="connsiteX72" fmla="*/ 1875 w 2359"/>
              <a:gd name="connsiteY72" fmla="*/ 283 h 2977"/>
              <a:gd name="connsiteX73" fmla="*/ 1924 w 2359"/>
              <a:gd name="connsiteY73" fmla="*/ 248 h 2977"/>
              <a:gd name="connsiteX74" fmla="*/ 1973 w 2359"/>
              <a:gd name="connsiteY74" fmla="*/ 214 h 2977"/>
              <a:gd name="connsiteX75" fmla="*/ 2023 w 2359"/>
              <a:gd name="connsiteY75" fmla="*/ 180 h 2977"/>
              <a:gd name="connsiteX76" fmla="*/ 2072 w 2359"/>
              <a:gd name="connsiteY76" fmla="*/ 148 h 2977"/>
              <a:gd name="connsiteX77" fmla="*/ 2121 w 2359"/>
              <a:gd name="connsiteY77" fmla="*/ 120 h 2977"/>
              <a:gd name="connsiteX78" fmla="*/ 2170 w 2359"/>
              <a:gd name="connsiteY78" fmla="*/ 92 h 2977"/>
              <a:gd name="connsiteX79" fmla="*/ 2217 w 2359"/>
              <a:gd name="connsiteY79" fmla="*/ 66 h 2977"/>
              <a:gd name="connsiteX80" fmla="*/ 2265 w 2359"/>
              <a:gd name="connsiteY80" fmla="*/ 43 h 2977"/>
              <a:gd name="connsiteX81" fmla="*/ 2312 w 2359"/>
              <a:gd name="connsiteY81" fmla="*/ 21 h 2977"/>
              <a:gd name="connsiteX82" fmla="*/ 2359 w 2359"/>
              <a:gd name="connsiteY82" fmla="*/ 0 h 2977"/>
              <a:gd name="connsiteX83" fmla="*/ 2359 w 2359"/>
              <a:gd name="connsiteY83" fmla="*/ 0 h 2977"/>
              <a:gd name="connsiteX84" fmla="*/ 2339 w 2359"/>
              <a:gd name="connsiteY84" fmla="*/ 8 h 2977"/>
              <a:gd name="connsiteX85" fmla="*/ 2278 w 2359"/>
              <a:gd name="connsiteY85" fmla="*/ 30 h 2977"/>
              <a:gd name="connsiteX86" fmla="*/ 2233 w 2359"/>
              <a:gd name="connsiteY86" fmla="*/ 49 h 2977"/>
              <a:gd name="connsiteX87" fmla="*/ 2181 w 2359"/>
              <a:gd name="connsiteY87" fmla="*/ 73 h 2977"/>
              <a:gd name="connsiteX88" fmla="*/ 2119 w 2359"/>
              <a:gd name="connsiteY88" fmla="*/ 101 h 2977"/>
              <a:gd name="connsiteX89" fmla="*/ 2050 w 2359"/>
              <a:gd name="connsiteY89" fmla="*/ 135 h 2977"/>
              <a:gd name="connsiteX90" fmla="*/ 1975 w 2359"/>
              <a:gd name="connsiteY90" fmla="*/ 176 h 2977"/>
              <a:gd name="connsiteX91" fmla="*/ 1890 w 2359"/>
              <a:gd name="connsiteY91" fmla="*/ 223 h 2977"/>
              <a:gd name="connsiteX92" fmla="*/ 1800 w 2359"/>
              <a:gd name="connsiteY92" fmla="*/ 278 h 2977"/>
              <a:gd name="connsiteX93" fmla="*/ 1704 w 2359"/>
              <a:gd name="connsiteY93" fmla="*/ 340 h 2977"/>
              <a:gd name="connsiteX94" fmla="*/ 1601 w 2359"/>
              <a:gd name="connsiteY94" fmla="*/ 407 h 2977"/>
              <a:gd name="connsiteX95" fmla="*/ 1494 w 2359"/>
              <a:gd name="connsiteY95" fmla="*/ 484 h 2977"/>
              <a:gd name="connsiteX96" fmla="*/ 1382 w 2359"/>
              <a:gd name="connsiteY96" fmla="*/ 568 h 2977"/>
              <a:gd name="connsiteX97" fmla="*/ 1264 w 2359"/>
              <a:gd name="connsiteY97" fmla="*/ 660 h 2977"/>
              <a:gd name="connsiteX98" fmla="*/ 1264 w 2359"/>
              <a:gd name="connsiteY98" fmla="*/ 660 h 2977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</a:cxnLst>
            <a:rect l="l" t="t" r="r" b="b"/>
            <a:pathLst>
              <a:path w="2359" h="2977">
                <a:moveTo>
                  <a:pt x="1264" y="660"/>
                </a:moveTo>
                <a:lnTo>
                  <a:pt x="1264" y="660"/>
                </a:lnTo>
                <a:cubicBezTo>
                  <a:pt x="1250" y="672"/>
                  <a:pt x="1235" y="684"/>
                  <a:pt x="1221" y="696"/>
                </a:cubicBezTo>
                <a:lnTo>
                  <a:pt x="1176" y="735"/>
                </a:lnTo>
                <a:cubicBezTo>
                  <a:pt x="1161" y="749"/>
                  <a:pt x="1145" y="763"/>
                  <a:pt x="1130" y="777"/>
                </a:cubicBezTo>
                <a:lnTo>
                  <a:pt x="1084" y="820"/>
                </a:lnTo>
                <a:lnTo>
                  <a:pt x="1037" y="867"/>
                </a:lnTo>
                <a:lnTo>
                  <a:pt x="990" y="914"/>
                </a:lnTo>
                <a:lnTo>
                  <a:pt x="943" y="964"/>
                </a:lnTo>
                <a:lnTo>
                  <a:pt x="896" y="1017"/>
                </a:lnTo>
                <a:lnTo>
                  <a:pt x="849" y="1073"/>
                </a:lnTo>
                <a:lnTo>
                  <a:pt x="802" y="1129"/>
                </a:lnTo>
                <a:cubicBezTo>
                  <a:pt x="786" y="1149"/>
                  <a:pt x="769" y="1169"/>
                  <a:pt x="753" y="1189"/>
                </a:cubicBezTo>
                <a:cubicBezTo>
                  <a:pt x="738" y="1210"/>
                  <a:pt x="722" y="1230"/>
                  <a:pt x="707" y="1251"/>
                </a:cubicBezTo>
                <a:cubicBezTo>
                  <a:pt x="691" y="1272"/>
                  <a:pt x="676" y="1294"/>
                  <a:pt x="660" y="1315"/>
                </a:cubicBezTo>
                <a:lnTo>
                  <a:pt x="613" y="1383"/>
                </a:lnTo>
                <a:cubicBezTo>
                  <a:pt x="597" y="1406"/>
                  <a:pt x="582" y="1429"/>
                  <a:pt x="566" y="1452"/>
                </a:cubicBezTo>
                <a:cubicBezTo>
                  <a:pt x="550" y="1475"/>
                  <a:pt x="535" y="1498"/>
                  <a:pt x="519" y="1521"/>
                </a:cubicBezTo>
                <a:lnTo>
                  <a:pt x="474" y="1596"/>
                </a:lnTo>
                <a:lnTo>
                  <a:pt x="429" y="1671"/>
                </a:lnTo>
                <a:cubicBezTo>
                  <a:pt x="414" y="1697"/>
                  <a:pt x="399" y="1724"/>
                  <a:pt x="384" y="1750"/>
                </a:cubicBezTo>
                <a:cubicBezTo>
                  <a:pt x="370" y="1777"/>
                  <a:pt x="355" y="1804"/>
                  <a:pt x="341" y="1831"/>
                </a:cubicBezTo>
                <a:cubicBezTo>
                  <a:pt x="327" y="1858"/>
                  <a:pt x="312" y="1886"/>
                  <a:pt x="298" y="1913"/>
                </a:cubicBezTo>
                <a:cubicBezTo>
                  <a:pt x="284" y="1941"/>
                  <a:pt x="270" y="1970"/>
                  <a:pt x="256" y="1998"/>
                </a:cubicBezTo>
                <a:cubicBezTo>
                  <a:pt x="242" y="2027"/>
                  <a:pt x="229" y="2057"/>
                  <a:pt x="215" y="2086"/>
                </a:cubicBezTo>
                <a:lnTo>
                  <a:pt x="176" y="2176"/>
                </a:lnTo>
                <a:cubicBezTo>
                  <a:pt x="163" y="2207"/>
                  <a:pt x="149" y="2237"/>
                  <a:pt x="136" y="2268"/>
                </a:cubicBezTo>
                <a:cubicBezTo>
                  <a:pt x="124" y="2299"/>
                  <a:pt x="111" y="2331"/>
                  <a:pt x="99" y="2362"/>
                </a:cubicBezTo>
                <a:cubicBezTo>
                  <a:pt x="87" y="2394"/>
                  <a:pt x="75" y="2427"/>
                  <a:pt x="63" y="2459"/>
                </a:cubicBezTo>
                <a:cubicBezTo>
                  <a:pt x="51" y="2492"/>
                  <a:pt x="39" y="2526"/>
                  <a:pt x="27" y="2559"/>
                </a:cubicBezTo>
                <a:cubicBezTo>
                  <a:pt x="16" y="2593"/>
                  <a:pt x="7" y="2625"/>
                  <a:pt x="5" y="2694"/>
                </a:cubicBezTo>
                <a:cubicBezTo>
                  <a:pt x="8" y="2788"/>
                  <a:pt x="0" y="2882"/>
                  <a:pt x="3" y="2976"/>
                </a:cubicBezTo>
                <a:lnTo>
                  <a:pt x="213" y="2977"/>
                </a:lnTo>
                <a:lnTo>
                  <a:pt x="213" y="2977"/>
                </a:lnTo>
                <a:cubicBezTo>
                  <a:pt x="220" y="2948"/>
                  <a:pt x="227" y="2918"/>
                  <a:pt x="234" y="2889"/>
                </a:cubicBezTo>
                <a:cubicBezTo>
                  <a:pt x="242" y="2858"/>
                  <a:pt x="250" y="2828"/>
                  <a:pt x="258" y="2797"/>
                </a:cubicBezTo>
                <a:cubicBezTo>
                  <a:pt x="266" y="2766"/>
                  <a:pt x="275" y="2736"/>
                  <a:pt x="283" y="2705"/>
                </a:cubicBezTo>
                <a:cubicBezTo>
                  <a:pt x="292" y="2673"/>
                  <a:pt x="302" y="2641"/>
                  <a:pt x="311" y="2609"/>
                </a:cubicBezTo>
                <a:cubicBezTo>
                  <a:pt x="320" y="2577"/>
                  <a:pt x="330" y="2544"/>
                  <a:pt x="339" y="2512"/>
                </a:cubicBezTo>
                <a:cubicBezTo>
                  <a:pt x="350" y="2479"/>
                  <a:pt x="360" y="2447"/>
                  <a:pt x="371" y="2414"/>
                </a:cubicBezTo>
                <a:cubicBezTo>
                  <a:pt x="382" y="2381"/>
                  <a:pt x="394" y="2348"/>
                  <a:pt x="405" y="2315"/>
                </a:cubicBezTo>
                <a:cubicBezTo>
                  <a:pt x="417" y="2282"/>
                  <a:pt x="428" y="2250"/>
                  <a:pt x="440" y="2217"/>
                </a:cubicBezTo>
                <a:cubicBezTo>
                  <a:pt x="453" y="2184"/>
                  <a:pt x="467" y="2151"/>
                  <a:pt x="480" y="2118"/>
                </a:cubicBezTo>
                <a:cubicBezTo>
                  <a:pt x="493" y="2085"/>
                  <a:pt x="506" y="2051"/>
                  <a:pt x="519" y="2018"/>
                </a:cubicBezTo>
                <a:cubicBezTo>
                  <a:pt x="533" y="1986"/>
                  <a:pt x="548" y="1953"/>
                  <a:pt x="562" y="1921"/>
                </a:cubicBezTo>
                <a:lnTo>
                  <a:pt x="607" y="1825"/>
                </a:lnTo>
                <a:cubicBezTo>
                  <a:pt x="623" y="1793"/>
                  <a:pt x="640" y="1762"/>
                  <a:pt x="656" y="1730"/>
                </a:cubicBezTo>
                <a:cubicBezTo>
                  <a:pt x="673" y="1699"/>
                  <a:pt x="690" y="1667"/>
                  <a:pt x="707" y="1636"/>
                </a:cubicBezTo>
                <a:cubicBezTo>
                  <a:pt x="724" y="1605"/>
                  <a:pt x="742" y="1575"/>
                  <a:pt x="759" y="1544"/>
                </a:cubicBezTo>
                <a:cubicBezTo>
                  <a:pt x="777" y="1515"/>
                  <a:pt x="795" y="1485"/>
                  <a:pt x="813" y="1456"/>
                </a:cubicBezTo>
                <a:lnTo>
                  <a:pt x="813" y="1456"/>
                </a:lnTo>
                <a:cubicBezTo>
                  <a:pt x="828" y="1433"/>
                  <a:pt x="842" y="1411"/>
                  <a:pt x="857" y="1388"/>
                </a:cubicBezTo>
                <a:cubicBezTo>
                  <a:pt x="872" y="1366"/>
                  <a:pt x="887" y="1345"/>
                  <a:pt x="902" y="1323"/>
                </a:cubicBezTo>
                <a:cubicBezTo>
                  <a:pt x="917" y="1302"/>
                  <a:pt x="932" y="1280"/>
                  <a:pt x="947" y="1259"/>
                </a:cubicBezTo>
                <a:cubicBezTo>
                  <a:pt x="963" y="1238"/>
                  <a:pt x="978" y="1216"/>
                  <a:pt x="994" y="1195"/>
                </a:cubicBezTo>
                <a:cubicBezTo>
                  <a:pt x="1009" y="1174"/>
                  <a:pt x="1024" y="1154"/>
                  <a:pt x="1039" y="1133"/>
                </a:cubicBezTo>
                <a:cubicBezTo>
                  <a:pt x="1054" y="1113"/>
                  <a:pt x="1070" y="1093"/>
                  <a:pt x="1085" y="1073"/>
                </a:cubicBezTo>
                <a:cubicBezTo>
                  <a:pt x="1101" y="1053"/>
                  <a:pt x="1116" y="1033"/>
                  <a:pt x="1132" y="1013"/>
                </a:cubicBezTo>
                <a:lnTo>
                  <a:pt x="1181" y="955"/>
                </a:lnTo>
                <a:lnTo>
                  <a:pt x="1230" y="897"/>
                </a:lnTo>
                <a:cubicBezTo>
                  <a:pt x="1246" y="879"/>
                  <a:pt x="1261" y="860"/>
                  <a:pt x="1277" y="842"/>
                </a:cubicBezTo>
                <a:cubicBezTo>
                  <a:pt x="1293" y="824"/>
                  <a:pt x="1310" y="806"/>
                  <a:pt x="1326" y="788"/>
                </a:cubicBezTo>
                <a:cubicBezTo>
                  <a:pt x="1343" y="770"/>
                  <a:pt x="1359" y="752"/>
                  <a:pt x="1376" y="734"/>
                </a:cubicBezTo>
                <a:cubicBezTo>
                  <a:pt x="1392" y="717"/>
                  <a:pt x="1409" y="700"/>
                  <a:pt x="1425" y="683"/>
                </a:cubicBezTo>
                <a:cubicBezTo>
                  <a:pt x="1441" y="666"/>
                  <a:pt x="1458" y="649"/>
                  <a:pt x="1474" y="632"/>
                </a:cubicBezTo>
                <a:cubicBezTo>
                  <a:pt x="1491" y="616"/>
                  <a:pt x="1507" y="599"/>
                  <a:pt x="1524" y="583"/>
                </a:cubicBezTo>
                <a:cubicBezTo>
                  <a:pt x="1541" y="568"/>
                  <a:pt x="1558" y="552"/>
                  <a:pt x="1575" y="537"/>
                </a:cubicBezTo>
                <a:cubicBezTo>
                  <a:pt x="1591" y="521"/>
                  <a:pt x="1608" y="506"/>
                  <a:pt x="1624" y="490"/>
                </a:cubicBezTo>
                <a:cubicBezTo>
                  <a:pt x="1641" y="475"/>
                  <a:pt x="1657" y="460"/>
                  <a:pt x="1674" y="445"/>
                </a:cubicBezTo>
                <a:lnTo>
                  <a:pt x="1725" y="403"/>
                </a:lnTo>
                <a:cubicBezTo>
                  <a:pt x="1741" y="389"/>
                  <a:pt x="1758" y="376"/>
                  <a:pt x="1774" y="362"/>
                </a:cubicBezTo>
                <a:lnTo>
                  <a:pt x="1825" y="323"/>
                </a:lnTo>
                <a:cubicBezTo>
                  <a:pt x="1842" y="310"/>
                  <a:pt x="1858" y="296"/>
                  <a:pt x="1875" y="283"/>
                </a:cubicBezTo>
                <a:cubicBezTo>
                  <a:pt x="1891" y="271"/>
                  <a:pt x="1908" y="260"/>
                  <a:pt x="1924" y="248"/>
                </a:cubicBezTo>
                <a:lnTo>
                  <a:pt x="1973" y="214"/>
                </a:lnTo>
                <a:cubicBezTo>
                  <a:pt x="1990" y="203"/>
                  <a:pt x="2006" y="191"/>
                  <a:pt x="2023" y="180"/>
                </a:cubicBezTo>
                <a:cubicBezTo>
                  <a:pt x="2039" y="169"/>
                  <a:pt x="2056" y="159"/>
                  <a:pt x="2072" y="148"/>
                </a:cubicBezTo>
                <a:lnTo>
                  <a:pt x="2121" y="120"/>
                </a:lnTo>
                <a:lnTo>
                  <a:pt x="2170" y="92"/>
                </a:lnTo>
                <a:lnTo>
                  <a:pt x="2217" y="66"/>
                </a:lnTo>
                <a:cubicBezTo>
                  <a:pt x="2233" y="58"/>
                  <a:pt x="2249" y="51"/>
                  <a:pt x="2265" y="43"/>
                </a:cubicBezTo>
                <a:cubicBezTo>
                  <a:pt x="2281" y="36"/>
                  <a:pt x="2296" y="28"/>
                  <a:pt x="2312" y="21"/>
                </a:cubicBezTo>
                <a:lnTo>
                  <a:pt x="2359" y="0"/>
                </a:lnTo>
                <a:lnTo>
                  <a:pt x="2359" y="0"/>
                </a:lnTo>
                <a:cubicBezTo>
                  <a:pt x="2352" y="3"/>
                  <a:pt x="2346" y="5"/>
                  <a:pt x="2339" y="8"/>
                </a:cubicBezTo>
                <a:cubicBezTo>
                  <a:pt x="2319" y="15"/>
                  <a:pt x="2298" y="23"/>
                  <a:pt x="2278" y="30"/>
                </a:cubicBezTo>
                <a:cubicBezTo>
                  <a:pt x="2263" y="36"/>
                  <a:pt x="2248" y="43"/>
                  <a:pt x="2233" y="49"/>
                </a:cubicBezTo>
                <a:lnTo>
                  <a:pt x="2181" y="73"/>
                </a:lnTo>
                <a:cubicBezTo>
                  <a:pt x="2160" y="82"/>
                  <a:pt x="2140" y="92"/>
                  <a:pt x="2119" y="101"/>
                </a:cubicBezTo>
                <a:cubicBezTo>
                  <a:pt x="2096" y="112"/>
                  <a:pt x="2073" y="124"/>
                  <a:pt x="2050" y="135"/>
                </a:cubicBezTo>
                <a:cubicBezTo>
                  <a:pt x="2025" y="149"/>
                  <a:pt x="2000" y="162"/>
                  <a:pt x="1975" y="176"/>
                </a:cubicBezTo>
                <a:cubicBezTo>
                  <a:pt x="1947" y="192"/>
                  <a:pt x="1918" y="207"/>
                  <a:pt x="1890" y="223"/>
                </a:cubicBezTo>
                <a:cubicBezTo>
                  <a:pt x="1860" y="241"/>
                  <a:pt x="1830" y="260"/>
                  <a:pt x="1800" y="278"/>
                </a:cubicBezTo>
                <a:cubicBezTo>
                  <a:pt x="1768" y="299"/>
                  <a:pt x="1736" y="319"/>
                  <a:pt x="1704" y="340"/>
                </a:cubicBezTo>
                <a:lnTo>
                  <a:pt x="1601" y="407"/>
                </a:lnTo>
                <a:lnTo>
                  <a:pt x="1494" y="484"/>
                </a:lnTo>
                <a:lnTo>
                  <a:pt x="1382" y="568"/>
                </a:lnTo>
                <a:cubicBezTo>
                  <a:pt x="1343" y="599"/>
                  <a:pt x="1303" y="629"/>
                  <a:pt x="1264" y="660"/>
                </a:cubicBezTo>
                <a:lnTo>
                  <a:pt x="1264" y="660"/>
                </a:lnTo>
              </a:path>
            </a:pathLst>
          </a:custGeom>
          <a:gradFill flip="none" rotWithShape="1">
            <a:gsLst>
              <a:gs pos="40000">
                <a:schemeClr val="bg2">
                  <a:lumMod val="50000"/>
                  <a:alpha val="41000"/>
                </a:schemeClr>
              </a:gs>
              <a:gs pos="100000">
                <a:schemeClr val="bg2">
                  <a:lumMod val="75000"/>
                  <a:alpha val="0"/>
                </a:schemeClr>
              </a:gs>
            </a:gsLst>
            <a:lin ang="16200000" scaled="1"/>
            <a:tileRect/>
          </a:gra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12" name=""/>
          <p:cNvSpPr/>
          <p:nvPr/>
        </p:nvSpPr>
        <p:spPr>
          <a:xfrm>
            <a:off x="9525" y="169616"/>
            <a:ext cx="9143999" cy="2140413"/>
          </a:xfrm>
          <a:custGeom>
            <a:avLst/>
            <a:gdLst/>
            <a:cxnLst>
              <a:cxn ang="0">
                <a:pos x="0" y="203"/>
              </a:cxn>
              <a:cxn ang="0">
                <a:pos x="26" y="201"/>
              </a:cxn>
              <a:cxn ang="0">
                <a:pos x="227" y="189"/>
              </a:cxn>
              <a:cxn ang="0">
                <a:pos x="493" y="186"/>
              </a:cxn>
              <a:cxn ang="0">
                <a:pos x="722" y="189"/>
              </a:cxn>
              <a:cxn ang="0">
                <a:pos x="987" y="199"/>
              </a:cxn>
              <a:cxn ang="0">
                <a:pos x="1285" y="219"/>
              </a:cxn>
              <a:cxn ang="0">
                <a:pos x="1613" y="253"/>
              </a:cxn>
              <a:cxn ang="0">
                <a:pos x="1970" y="298"/>
              </a:cxn>
              <a:cxn ang="0">
                <a:pos x="2350" y="362"/>
              </a:cxn>
              <a:cxn ang="0">
                <a:pos x="2752" y="445"/>
              </a:cxn>
              <a:cxn ang="0">
                <a:pos x="3065" y="520"/>
              </a:cxn>
              <a:cxn ang="0">
                <a:pos x="3279" y="578"/>
              </a:cxn>
              <a:cxn ang="0">
                <a:pos x="3497" y="642"/>
              </a:cxn>
              <a:cxn ang="0">
                <a:pos x="3718" y="711"/>
              </a:cxn>
              <a:cxn ang="0">
                <a:pos x="3941" y="788"/>
              </a:cxn>
              <a:cxn ang="0">
                <a:pos x="4168" y="870"/>
              </a:cxn>
              <a:cxn ang="0">
                <a:pos x="4397" y="960"/>
              </a:cxn>
              <a:cxn ang="0">
                <a:pos x="4626" y="1058"/>
              </a:cxn>
              <a:cxn ang="0">
                <a:pos x="4742" y="1110"/>
              </a:cxn>
              <a:cxn ang="0">
                <a:pos x="4658" y="1058"/>
              </a:cxn>
              <a:cxn ang="0">
                <a:pos x="4489" y="964"/>
              </a:cxn>
              <a:cxn ang="0">
                <a:pos x="4326" y="880"/>
              </a:cxn>
              <a:cxn ang="0">
                <a:pos x="4125" y="784"/>
              </a:cxn>
              <a:cxn ang="0">
                <a:pos x="3889" y="681"/>
              </a:cxn>
              <a:cxn ang="0">
                <a:pos x="3615" y="574"/>
              </a:cxn>
              <a:cxn ang="0">
                <a:pos x="3307" y="465"/>
              </a:cxn>
              <a:cxn ang="0">
                <a:pos x="2966" y="360"/>
              </a:cxn>
              <a:cxn ang="0">
                <a:pos x="2592" y="263"/>
              </a:cxn>
              <a:cxn ang="0">
                <a:pos x="2394" y="216"/>
              </a:cxn>
              <a:cxn ang="0">
                <a:pos x="2187" y="174"/>
              </a:cxn>
              <a:cxn ang="0">
                <a:pos x="1972" y="135"/>
              </a:cxn>
              <a:cxn ang="0">
                <a:pos x="1750" y="99"/>
              </a:cxn>
              <a:cxn ang="0">
                <a:pos x="1521" y="69"/>
              </a:cxn>
              <a:cxn ang="0">
                <a:pos x="1285" y="43"/>
              </a:cxn>
              <a:cxn ang="0">
                <a:pos x="1041" y="24"/>
              </a:cxn>
              <a:cxn ang="0">
                <a:pos x="792" y="9"/>
              </a:cxn>
              <a:cxn ang="0">
                <a:pos x="535" y="2"/>
              </a:cxn>
              <a:cxn ang="0">
                <a:pos x="270" y="0"/>
              </a:cxn>
              <a:cxn ang="0">
                <a:pos x="0" y="6"/>
              </a:cxn>
            </a:cxnLst>
            <a:rect l="0" t="0" r="r" b="b"/>
            <a:pathLst>
              <a:path w="4742" h="1110">
                <a:moveTo>
                  <a:pt x="0" y="6"/>
                </a:moveTo>
                <a:lnTo>
                  <a:pt x="0" y="203"/>
                </a:lnTo>
                <a:lnTo>
                  <a:pt x="0" y="203"/>
                </a:lnTo>
                <a:lnTo>
                  <a:pt x="26" y="201"/>
                </a:lnTo>
                <a:lnTo>
                  <a:pt x="103" y="195"/>
                </a:lnTo>
                <a:lnTo>
                  <a:pt x="227" y="189"/>
                </a:lnTo>
                <a:lnTo>
                  <a:pt x="394" y="186"/>
                </a:lnTo>
                <a:lnTo>
                  <a:pt x="493" y="186"/>
                </a:lnTo>
                <a:lnTo>
                  <a:pt x="602" y="186"/>
                </a:lnTo>
                <a:lnTo>
                  <a:pt x="722" y="189"/>
                </a:lnTo>
                <a:lnTo>
                  <a:pt x="850" y="193"/>
                </a:lnTo>
                <a:lnTo>
                  <a:pt x="987" y="199"/>
                </a:lnTo>
                <a:lnTo>
                  <a:pt x="1131" y="208"/>
                </a:lnTo>
                <a:lnTo>
                  <a:pt x="1285" y="219"/>
                </a:lnTo>
                <a:lnTo>
                  <a:pt x="1446" y="234"/>
                </a:lnTo>
                <a:lnTo>
                  <a:pt x="1613" y="253"/>
                </a:lnTo>
                <a:lnTo>
                  <a:pt x="1788" y="274"/>
                </a:lnTo>
                <a:lnTo>
                  <a:pt x="1970" y="298"/>
                </a:lnTo>
                <a:lnTo>
                  <a:pt x="2157" y="328"/>
                </a:lnTo>
                <a:lnTo>
                  <a:pt x="2350" y="362"/>
                </a:lnTo>
                <a:lnTo>
                  <a:pt x="2549" y="401"/>
                </a:lnTo>
                <a:lnTo>
                  <a:pt x="2752" y="445"/>
                </a:lnTo>
                <a:lnTo>
                  <a:pt x="2960" y="493"/>
                </a:lnTo>
                <a:lnTo>
                  <a:pt x="3065" y="520"/>
                </a:lnTo>
                <a:lnTo>
                  <a:pt x="3172" y="548"/>
                </a:lnTo>
                <a:lnTo>
                  <a:pt x="3279" y="578"/>
                </a:lnTo>
                <a:lnTo>
                  <a:pt x="3388" y="610"/>
                </a:lnTo>
                <a:lnTo>
                  <a:pt x="3497" y="642"/>
                </a:lnTo>
                <a:lnTo>
                  <a:pt x="3607" y="675"/>
                </a:lnTo>
                <a:lnTo>
                  <a:pt x="3718" y="711"/>
                </a:lnTo>
                <a:lnTo>
                  <a:pt x="3830" y="748"/>
                </a:lnTo>
                <a:lnTo>
                  <a:pt x="3941" y="788"/>
                </a:lnTo>
                <a:lnTo>
                  <a:pt x="4056" y="827"/>
                </a:lnTo>
                <a:lnTo>
                  <a:pt x="4168" y="870"/>
                </a:lnTo>
                <a:lnTo>
                  <a:pt x="4283" y="915"/>
                </a:lnTo>
                <a:lnTo>
                  <a:pt x="4397" y="960"/>
                </a:lnTo>
                <a:lnTo>
                  <a:pt x="4511" y="1009"/>
                </a:lnTo>
                <a:lnTo>
                  <a:pt x="4626" y="1058"/>
                </a:lnTo>
                <a:lnTo>
                  <a:pt x="4742" y="1110"/>
                </a:lnTo>
                <a:lnTo>
                  <a:pt x="4742" y="1110"/>
                </a:lnTo>
                <a:lnTo>
                  <a:pt x="4721" y="1097"/>
                </a:lnTo>
                <a:lnTo>
                  <a:pt x="4658" y="1058"/>
                </a:lnTo>
                <a:lnTo>
                  <a:pt x="4555" y="1000"/>
                </a:lnTo>
                <a:lnTo>
                  <a:pt x="4489" y="964"/>
                </a:lnTo>
                <a:lnTo>
                  <a:pt x="4412" y="923"/>
                </a:lnTo>
                <a:lnTo>
                  <a:pt x="4326" y="880"/>
                </a:lnTo>
                <a:lnTo>
                  <a:pt x="4230" y="833"/>
                </a:lnTo>
                <a:lnTo>
                  <a:pt x="4125" y="784"/>
                </a:lnTo>
                <a:lnTo>
                  <a:pt x="4011" y="733"/>
                </a:lnTo>
                <a:lnTo>
                  <a:pt x="3889" y="681"/>
                </a:lnTo>
                <a:lnTo>
                  <a:pt x="3755" y="628"/>
                </a:lnTo>
                <a:lnTo>
                  <a:pt x="3615" y="574"/>
                </a:lnTo>
                <a:lnTo>
                  <a:pt x="3467" y="520"/>
                </a:lnTo>
                <a:lnTo>
                  <a:pt x="3307" y="465"/>
                </a:lnTo>
                <a:lnTo>
                  <a:pt x="3140" y="413"/>
                </a:lnTo>
                <a:lnTo>
                  <a:pt x="2966" y="360"/>
                </a:lnTo>
                <a:lnTo>
                  <a:pt x="2784" y="310"/>
                </a:lnTo>
                <a:lnTo>
                  <a:pt x="2592" y="263"/>
                </a:lnTo>
                <a:lnTo>
                  <a:pt x="2493" y="238"/>
                </a:lnTo>
                <a:lnTo>
                  <a:pt x="2394" y="216"/>
                </a:lnTo>
                <a:lnTo>
                  <a:pt x="2290" y="195"/>
                </a:lnTo>
                <a:lnTo>
                  <a:pt x="2187" y="174"/>
                </a:lnTo>
                <a:lnTo>
                  <a:pt x="2080" y="154"/>
                </a:lnTo>
                <a:lnTo>
                  <a:pt x="1972" y="135"/>
                </a:lnTo>
                <a:lnTo>
                  <a:pt x="1863" y="116"/>
                </a:lnTo>
                <a:lnTo>
                  <a:pt x="1750" y="99"/>
                </a:lnTo>
                <a:lnTo>
                  <a:pt x="1638" y="84"/>
                </a:lnTo>
                <a:lnTo>
                  <a:pt x="1521" y="69"/>
                </a:lnTo>
                <a:lnTo>
                  <a:pt x="1405" y="56"/>
                </a:lnTo>
                <a:lnTo>
                  <a:pt x="1285" y="43"/>
                </a:lnTo>
                <a:lnTo>
                  <a:pt x="1165" y="34"/>
                </a:lnTo>
                <a:lnTo>
                  <a:pt x="1041" y="24"/>
                </a:lnTo>
                <a:lnTo>
                  <a:pt x="917" y="15"/>
                </a:lnTo>
                <a:lnTo>
                  <a:pt x="792" y="9"/>
                </a:lnTo>
                <a:lnTo>
                  <a:pt x="664" y="4"/>
                </a:lnTo>
                <a:lnTo>
                  <a:pt x="535" y="2"/>
                </a:lnTo>
                <a:lnTo>
                  <a:pt x="403" y="0"/>
                </a:lnTo>
                <a:lnTo>
                  <a:pt x="270" y="0"/>
                </a:lnTo>
                <a:lnTo>
                  <a:pt x="137" y="2"/>
                </a:lnTo>
                <a:lnTo>
                  <a:pt x="0" y="6"/>
                </a:lnTo>
                <a:lnTo>
                  <a:pt x="0" y="6"/>
                </a:lnTo>
              </a:path>
            </a:pathLst>
          </a:custGeom>
          <a:gradFill flip="none" rotWithShape="1">
            <a:gsLst>
              <a:gs pos="0">
                <a:schemeClr val="accent3">
                  <a:lumMod val="50000"/>
                  <a:alpha val="57000"/>
                </a:schemeClr>
              </a:gs>
              <a:gs pos="100000">
                <a:schemeClr val="accent2">
                  <a:lumMod val="75000"/>
                  <a:alpha val="0"/>
                </a:schemeClr>
              </a:gs>
            </a:gsLst>
            <a:lin ang="10800000" scaled="1"/>
            <a:tileRect/>
          </a:gra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2" name=""/>
          <p:cNvSpPr>
            <a:spLocks noGrp="1"/>
          </p:cNvSpPr>
          <p:nvPr>
            <p:ph type="ctrTitle" idx="0"/>
          </p:nvPr>
        </p:nvSpPr>
        <p:spPr>
          <a:xfrm>
            <a:off x="247649" y="3429001"/>
            <a:ext cx="8182001" cy="1285884"/>
          </a:xfrm>
        </p:spPr>
        <p:txBody>
          <a:bodyPr/>
          <a:lstStyle>
            <a:lvl1pPr algn="r">
              <a:defRPr sz="4800" b="0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"/>
          <p:cNvSpPr>
            <a:spLocks noGrp="1"/>
          </p:cNvSpPr>
          <p:nvPr>
            <p:ph type="dt" sz="half" idx="10"/>
          </p:nvPr>
        </p:nvSpPr>
        <p:spPr>
          <a:xfrm>
            <a:off x="457199" y="6356350"/>
            <a:ext cx="2133599" cy="365125"/>
          </a:xfrm>
        </p:spPr>
        <p:txBody>
          <a:bodyPr/>
          <a:lstStyle/>
          <a:p>
            <a:pPr algn="l" latinLnBrk="1">
              <a:defRPr lang="ko-KR" altLang="en-US"/>
            </a:pPr>
            <a:fld id="{D8D7A7C4-C82A-4D21-9AB0-F0C5A1D3EF09}" type="datetime1">
              <a:rPr lang="ko-KR" altLang="en-US" sz="1200"/>
              <a:pPr algn="l" latinLnBrk="1">
                <a:defRPr lang="ko-KR" altLang="en-US"/>
              </a:pPr>
              <a:t>2020-03-01</a:t>
            </a:fld>
            <a:endParaRPr lang="ko-KR" altLang="en-US" sz="1200"/>
          </a:p>
        </p:txBody>
      </p:sp>
      <p:sp>
        <p:nvSpPr>
          <p:cNvPr id="4" name=""/>
          <p:cNvSpPr>
            <a:spLocks noGrp="1"/>
          </p:cNvSpPr>
          <p:nvPr>
            <p:ph type="ftr" sz="quarter" idx="11"/>
          </p:nvPr>
        </p:nvSpPr>
        <p:spPr>
          <a:xfrm>
            <a:off x="3124199" y="6356350"/>
            <a:ext cx="2895599" cy="365125"/>
          </a:xfrm>
        </p:spPr>
        <p:txBody>
          <a:bodyPr/>
          <a:lstStyle/>
          <a:p>
            <a:pPr algn="ctr" latinLnBrk="1">
              <a:defRPr lang="ko-KR" altLang="en-US"/>
            </a:pPr>
            <a:r>
              <a:rPr lang="ko-KR" altLang="en-US" sz="1200">
                <a:solidFill>
                  <a:srgbClr val="5f5f5f">
                    <a:lumMod val="50000"/>
                  </a:srgbClr>
                </a:solidFill>
                <a:latin typeface="Arial"/>
                <a:cs typeface="+mn-cs"/>
              </a:rPr>
              <a:t/>
            </a:r>
            <a:endParaRPr lang="ko-KR" altLang="en-US" sz="1200">
              <a:solidFill>
                <a:srgbClr val="5f5f5f">
                  <a:lumMod val="50000"/>
                </a:srgbClr>
              </a:solidFill>
              <a:latin typeface="Arial"/>
              <a:cs typeface="+mn-cs"/>
            </a:endParaRPr>
          </a:p>
        </p:txBody>
      </p:sp>
      <p:sp>
        <p:nvSpPr>
          <p:cNvPr id="5" name=""/>
          <p:cNvSpPr>
            <a:spLocks noGrp="1"/>
          </p:cNvSpPr>
          <p:nvPr>
            <p:ph type="sldNum" sz="quarter" idx="12"/>
          </p:nvPr>
        </p:nvSpPr>
        <p:spPr>
          <a:xfrm>
            <a:off x="6553199" y="6356350"/>
            <a:ext cx="2133599" cy="365125"/>
          </a:xfrm>
        </p:spPr>
        <p:txBody>
          <a:bodyPr/>
          <a:lstStyle/>
          <a:p>
            <a:pPr algn="r" latinLnBrk="1">
              <a:defRPr lang="ko-KR" altLang="en-US"/>
            </a:pPr>
            <a:fld id="{AD22CD3B-FDDF-4998-970C-76E6E0BEC65F}" type="slidenum">
              <a:rPr lang="ko-KR" altLang="en-US" sz="1200"/>
              <a:pPr algn="r" latinLnBrk="1">
                <a:defRPr lang="ko-KR" altLang="en-US"/>
              </a:pPr>
              <a:t>‹#›</a:t>
            </a:fld>
            <a:endParaRPr lang="ko-KR" altLang="en-US" sz="1200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목차" type="clipArtAndTx" preserve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"/>
          <p:cNvSpPr/>
          <p:nvPr/>
        </p:nvSpPr>
        <p:spPr>
          <a:xfrm>
            <a:off x="6357949" y="3776203"/>
            <a:ext cx="2786049" cy="3081797"/>
          </a:xfrm>
          <a:custGeom>
            <a:avLst/>
            <a:gdLst/>
            <a:cxnLst>
              <a:cxn ang="0">
                <a:pos x="0" y="2241"/>
              </a:cxn>
              <a:cxn ang="0">
                <a:pos x="1394" y="2241"/>
              </a:cxn>
              <a:cxn ang="0">
                <a:pos x="1394" y="0"/>
              </a:cxn>
              <a:cxn ang="0">
                <a:pos x="1394" y="0"/>
              </a:cxn>
              <a:cxn ang="0">
                <a:pos x="1367" y="90"/>
              </a:cxn>
              <a:cxn ang="0">
                <a:pos x="1331" y="201"/>
              </a:cxn>
              <a:cxn ang="0">
                <a:pos x="1309" y="263"/>
              </a:cxn>
              <a:cxn ang="0">
                <a:pos x="1283" y="331"/>
              </a:cxn>
              <a:cxn ang="0">
                <a:pos x="1256" y="403"/>
              </a:cxn>
              <a:cxn ang="0">
                <a:pos x="1225" y="477"/>
              </a:cxn>
              <a:cxn ang="0">
                <a:pos x="1191" y="557"/>
              </a:cxn>
              <a:cxn ang="0">
                <a:pos x="1155" y="639"/>
              </a:cxn>
              <a:cxn ang="0">
                <a:pos x="1114" y="726"/>
              </a:cxn>
              <a:cxn ang="0">
                <a:pos x="1069" y="814"/>
              </a:cxn>
              <a:cxn ang="0">
                <a:pos x="1023" y="905"/>
              </a:cxn>
              <a:cxn ang="0">
                <a:pos x="972" y="998"/>
              </a:cxn>
              <a:cxn ang="0">
                <a:pos x="918" y="1094"/>
              </a:cxn>
              <a:cxn ang="0">
                <a:pos x="860" y="1191"/>
              </a:cxn>
              <a:cxn ang="0">
                <a:pos x="860" y="1191"/>
              </a:cxn>
              <a:cxn ang="0">
                <a:pos x="820" y="1255"/>
              </a:cxn>
              <a:cxn ang="0">
                <a:pos x="778" y="1320"/>
              </a:cxn>
              <a:cxn ang="0">
                <a:pos x="736" y="1382"/>
              </a:cxn>
              <a:cxn ang="0">
                <a:pos x="691" y="1447"/>
              </a:cxn>
              <a:cxn ang="0">
                <a:pos x="646" y="1510"/>
              </a:cxn>
              <a:cxn ang="0">
                <a:pos x="598" y="1574"/>
              </a:cxn>
              <a:cxn ang="0">
                <a:pos x="549" y="1638"/>
              </a:cxn>
              <a:cxn ang="0">
                <a:pos x="496" y="1702"/>
              </a:cxn>
              <a:cxn ang="0">
                <a:pos x="444" y="1767"/>
              </a:cxn>
              <a:cxn ang="0">
                <a:pos x="387" y="1833"/>
              </a:cxn>
              <a:cxn ang="0">
                <a:pos x="329" y="1898"/>
              </a:cxn>
              <a:cxn ang="0">
                <a:pos x="269" y="1966"/>
              </a:cxn>
              <a:cxn ang="0">
                <a:pos x="206" y="2033"/>
              </a:cxn>
              <a:cxn ang="0">
                <a:pos x="140" y="2102"/>
              </a:cxn>
              <a:cxn ang="0">
                <a:pos x="72" y="2171"/>
              </a:cxn>
              <a:cxn ang="0">
                <a:pos x="0" y="2241"/>
              </a:cxn>
              <a:cxn ang="0">
                <a:pos x="0" y="2241"/>
              </a:cxn>
            </a:cxnLst>
            <a:rect l="0" t="0" r="r" b="b"/>
            <a:pathLst>
              <a:path w="1394" h="2241">
                <a:moveTo>
                  <a:pt x="0" y="2241"/>
                </a:moveTo>
                <a:lnTo>
                  <a:pt x="1394" y="2241"/>
                </a:lnTo>
                <a:lnTo>
                  <a:pt x="1394" y="0"/>
                </a:lnTo>
                <a:lnTo>
                  <a:pt x="1394" y="0"/>
                </a:lnTo>
                <a:lnTo>
                  <a:pt x="1367" y="90"/>
                </a:lnTo>
                <a:lnTo>
                  <a:pt x="1331" y="201"/>
                </a:lnTo>
                <a:lnTo>
                  <a:pt x="1309" y="263"/>
                </a:lnTo>
                <a:lnTo>
                  <a:pt x="1283" y="331"/>
                </a:lnTo>
                <a:lnTo>
                  <a:pt x="1256" y="403"/>
                </a:lnTo>
                <a:lnTo>
                  <a:pt x="1225" y="477"/>
                </a:lnTo>
                <a:lnTo>
                  <a:pt x="1191" y="557"/>
                </a:lnTo>
                <a:lnTo>
                  <a:pt x="1155" y="639"/>
                </a:lnTo>
                <a:lnTo>
                  <a:pt x="1114" y="726"/>
                </a:lnTo>
                <a:lnTo>
                  <a:pt x="1069" y="814"/>
                </a:lnTo>
                <a:lnTo>
                  <a:pt x="1023" y="905"/>
                </a:lnTo>
                <a:lnTo>
                  <a:pt x="972" y="998"/>
                </a:lnTo>
                <a:lnTo>
                  <a:pt x="918" y="1094"/>
                </a:lnTo>
                <a:lnTo>
                  <a:pt x="860" y="1191"/>
                </a:lnTo>
                <a:lnTo>
                  <a:pt x="860" y="1191"/>
                </a:lnTo>
                <a:lnTo>
                  <a:pt x="820" y="1255"/>
                </a:lnTo>
                <a:lnTo>
                  <a:pt x="778" y="1320"/>
                </a:lnTo>
                <a:lnTo>
                  <a:pt x="736" y="1382"/>
                </a:lnTo>
                <a:lnTo>
                  <a:pt x="691" y="1447"/>
                </a:lnTo>
                <a:lnTo>
                  <a:pt x="646" y="1510"/>
                </a:lnTo>
                <a:lnTo>
                  <a:pt x="598" y="1574"/>
                </a:lnTo>
                <a:lnTo>
                  <a:pt x="549" y="1638"/>
                </a:lnTo>
                <a:lnTo>
                  <a:pt x="496" y="1702"/>
                </a:lnTo>
                <a:lnTo>
                  <a:pt x="444" y="1767"/>
                </a:lnTo>
                <a:lnTo>
                  <a:pt x="387" y="1833"/>
                </a:lnTo>
                <a:lnTo>
                  <a:pt x="329" y="1898"/>
                </a:lnTo>
                <a:lnTo>
                  <a:pt x="269" y="1966"/>
                </a:lnTo>
                <a:lnTo>
                  <a:pt x="206" y="2033"/>
                </a:lnTo>
                <a:lnTo>
                  <a:pt x="140" y="2102"/>
                </a:lnTo>
                <a:lnTo>
                  <a:pt x="72" y="2171"/>
                </a:lnTo>
                <a:lnTo>
                  <a:pt x="0" y="2241"/>
                </a:lnTo>
                <a:lnTo>
                  <a:pt x="0" y="2241"/>
                </a:lnTo>
              </a:path>
            </a:pathLst>
          </a:custGeom>
          <a:gradFill>
            <a:gsLst>
              <a:gs pos="0">
                <a:schemeClr val="bg2"/>
              </a:gs>
              <a:gs pos="100000">
                <a:schemeClr val="bg2">
                  <a:alpha val="17000"/>
                </a:schemeClr>
              </a:gs>
            </a:gsLst>
            <a:lin ang="10800000" scaled="1"/>
          </a:gra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grpSp>
        <p:nvGrpSpPr>
          <p:cNvPr id="8" name=""/>
          <p:cNvGrpSpPr/>
          <p:nvPr/>
        </p:nvGrpSpPr>
        <p:grpSpPr>
          <a:xfrm rot="0">
            <a:off x="-4760" y="-19821"/>
            <a:ext cx="5857502" cy="6877821"/>
            <a:chOff x="-4761" y="-19821"/>
            <a:chExt cx="7541863" cy="6924022"/>
          </a:xfrm>
        </p:grpSpPr>
        <p:sp>
          <p:nvSpPr>
            <p:cNvPr id="9" name=""/>
            <p:cNvSpPr/>
            <p:nvPr/>
          </p:nvSpPr>
          <p:spPr>
            <a:xfrm>
              <a:off x="108964" y="-19821"/>
              <a:ext cx="5944217" cy="3570741"/>
            </a:xfrm>
            <a:custGeom>
              <a:avLst/>
              <a:gdLst>
                <a:gd name="connsiteX0" fmla="*/ 176 w 5646"/>
                <a:gd name="connsiteY0" fmla="*/ 2301 h 3384"/>
                <a:gd name="connsiteX1" fmla="*/ 176 w 5646"/>
                <a:gd name="connsiteY1" fmla="*/ 2301 h 3384"/>
                <a:gd name="connsiteX2" fmla="*/ 203 w 5646"/>
                <a:gd name="connsiteY2" fmla="*/ 2426 h 3384"/>
                <a:gd name="connsiteX3" fmla="*/ 233 w 5646"/>
                <a:gd name="connsiteY3" fmla="*/ 2556 h 3384"/>
                <a:gd name="connsiteX4" fmla="*/ 267 w 5646"/>
                <a:gd name="connsiteY4" fmla="*/ 2690 h 3384"/>
                <a:gd name="connsiteX5" fmla="*/ 305 w 5646"/>
                <a:gd name="connsiteY5" fmla="*/ 2826 h 3384"/>
                <a:gd name="connsiteX6" fmla="*/ 345 w 5646"/>
                <a:gd name="connsiteY6" fmla="*/ 2963 h 3384"/>
                <a:gd name="connsiteX7" fmla="*/ 390 w 5646"/>
                <a:gd name="connsiteY7" fmla="*/ 3102 h 3384"/>
                <a:gd name="connsiteX8" fmla="*/ 436 w 5646"/>
                <a:gd name="connsiteY8" fmla="*/ 3241 h 3384"/>
                <a:gd name="connsiteX9" fmla="*/ 487 w 5646"/>
                <a:gd name="connsiteY9" fmla="*/ 3384 h 3384"/>
                <a:gd name="connsiteX10" fmla="*/ 487 w 5646"/>
                <a:gd name="connsiteY10" fmla="*/ 3384 h 3384"/>
                <a:gd name="connsiteX11" fmla="*/ 534 w 5646"/>
                <a:gd name="connsiteY11" fmla="*/ 3300 h 3384"/>
                <a:gd name="connsiteX12" fmla="*/ 585 w 5646"/>
                <a:gd name="connsiteY12" fmla="*/ 3215 h 3384"/>
                <a:gd name="connsiteX13" fmla="*/ 638 w 5646"/>
                <a:gd name="connsiteY13" fmla="*/ 3128 h 3384"/>
                <a:gd name="connsiteX14" fmla="*/ 695 w 5646"/>
                <a:gd name="connsiteY14" fmla="*/ 3038 h 3384"/>
                <a:gd name="connsiteX15" fmla="*/ 757 w 5646"/>
                <a:gd name="connsiteY15" fmla="*/ 2948 h 3384"/>
                <a:gd name="connsiteX16" fmla="*/ 821 w 5646"/>
                <a:gd name="connsiteY16" fmla="*/ 2857 h 3384"/>
                <a:gd name="connsiteX17" fmla="*/ 891 w 5646"/>
                <a:gd name="connsiteY17" fmla="*/ 2764 h 3384"/>
                <a:gd name="connsiteX18" fmla="*/ 963 w 5646"/>
                <a:gd name="connsiteY18" fmla="*/ 2672 h 3384"/>
                <a:gd name="connsiteX19" fmla="*/ 1041 w 5646"/>
                <a:gd name="connsiteY19" fmla="*/ 2577 h 3384"/>
                <a:gd name="connsiteX20" fmla="*/ 1122 w 5646"/>
                <a:gd name="connsiteY20" fmla="*/ 2482 h 3384"/>
                <a:gd name="connsiteX21" fmla="*/ 1208 w 5646"/>
                <a:gd name="connsiteY21" fmla="*/ 2387 h 3384"/>
                <a:gd name="connsiteX22" fmla="*/ 1298 w 5646"/>
                <a:gd name="connsiteY22" fmla="*/ 2290 h 3384"/>
                <a:gd name="connsiteX23" fmla="*/ 1392 w 5646"/>
                <a:gd name="connsiteY23" fmla="*/ 2194 h 3384"/>
                <a:gd name="connsiteX24" fmla="*/ 1493 w 5646"/>
                <a:gd name="connsiteY24" fmla="*/ 2099 h 3384"/>
                <a:gd name="connsiteX25" fmla="*/ 1597 w 5646"/>
                <a:gd name="connsiteY25" fmla="*/ 2003 h 3384"/>
                <a:gd name="connsiteX26" fmla="*/ 1706 w 5646"/>
                <a:gd name="connsiteY26" fmla="*/ 1906 h 3384"/>
                <a:gd name="connsiteX27" fmla="*/ 1706 w 5646"/>
                <a:gd name="connsiteY27" fmla="*/ 1906 h 3384"/>
                <a:gd name="connsiteX28" fmla="*/ 1802 w 5646"/>
                <a:gd name="connsiteY28" fmla="*/ 1826 h 3384"/>
                <a:gd name="connsiteX29" fmla="*/ 1902 w 5646"/>
                <a:gd name="connsiteY29" fmla="*/ 1746 h 3384"/>
                <a:gd name="connsiteX30" fmla="*/ 2004 w 5646"/>
                <a:gd name="connsiteY30" fmla="*/ 1668 h 3384"/>
                <a:gd name="connsiteX31" fmla="*/ 2109 w 5646"/>
                <a:gd name="connsiteY31" fmla="*/ 1592 h 3384"/>
                <a:gd name="connsiteX32" fmla="*/ 2215 w 5646"/>
                <a:gd name="connsiteY32" fmla="*/ 1517 h 3384"/>
                <a:gd name="connsiteX33" fmla="*/ 2324 w 5646"/>
                <a:gd name="connsiteY33" fmla="*/ 1443 h 3384"/>
                <a:gd name="connsiteX34" fmla="*/ 2436 w 5646"/>
                <a:gd name="connsiteY34" fmla="*/ 1372 h 3384"/>
                <a:gd name="connsiteX35" fmla="*/ 2549 w 5646"/>
                <a:gd name="connsiteY35" fmla="*/ 1301 h 3384"/>
                <a:gd name="connsiteX36" fmla="*/ 2662 w 5646"/>
                <a:gd name="connsiteY36" fmla="*/ 1233 h 3384"/>
                <a:gd name="connsiteX37" fmla="*/ 2779 w 5646"/>
                <a:gd name="connsiteY37" fmla="*/ 1167 h 3384"/>
                <a:gd name="connsiteX38" fmla="*/ 2894 w 5646"/>
                <a:gd name="connsiteY38" fmla="*/ 1102 h 3384"/>
                <a:gd name="connsiteX39" fmla="*/ 3012 w 5646"/>
                <a:gd name="connsiteY39" fmla="*/ 1040 h 3384"/>
                <a:gd name="connsiteX40" fmla="*/ 3129 w 5646"/>
                <a:gd name="connsiteY40" fmla="*/ 978 h 3384"/>
                <a:gd name="connsiteX41" fmla="*/ 3247 w 5646"/>
                <a:gd name="connsiteY41" fmla="*/ 921 h 3384"/>
                <a:gd name="connsiteX42" fmla="*/ 3365 w 5646"/>
                <a:gd name="connsiteY42" fmla="*/ 865 h 3384"/>
                <a:gd name="connsiteX43" fmla="*/ 3484 w 5646"/>
                <a:gd name="connsiteY43" fmla="*/ 811 h 3384"/>
                <a:gd name="connsiteX44" fmla="*/ 3484 w 5646"/>
                <a:gd name="connsiteY44" fmla="*/ 811 h 3384"/>
                <a:gd name="connsiteX45" fmla="*/ 3531 w 5646"/>
                <a:gd name="connsiteY45" fmla="*/ 790 h 3384"/>
                <a:gd name="connsiteX46" fmla="*/ 5646 w 5646"/>
                <a:gd name="connsiteY46" fmla="*/ 205 h 3384"/>
                <a:gd name="connsiteX47" fmla="*/ 3412 w 5646"/>
                <a:gd name="connsiteY47" fmla="*/ 727 h 3384"/>
                <a:gd name="connsiteX48" fmla="*/ 3300 w 5646"/>
                <a:gd name="connsiteY48" fmla="*/ 666 h 3384"/>
                <a:gd name="connsiteX49" fmla="*/ 3195 w 5646"/>
                <a:gd name="connsiteY49" fmla="*/ 604 h 3384"/>
                <a:gd name="connsiteX50" fmla="*/ 3095 w 5646"/>
                <a:gd name="connsiteY50" fmla="*/ 546 h 3384"/>
                <a:gd name="connsiteX51" fmla="*/ 3002 w 5646"/>
                <a:gd name="connsiteY51" fmla="*/ 489 h 3384"/>
                <a:gd name="connsiteX52" fmla="*/ 2917 w 5646"/>
                <a:gd name="connsiteY52" fmla="*/ 432 h 3384"/>
                <a:gd name="connsiteX53" fmla="*/ 2836 w 5646"/>
                <a:gd name="connsiteY53" fmla="*/ 378 h 3384"/>
                <a:gd name="connsiteX54" fmla="*/ 2761 w 5646"/>
                <a:gd name="connsiteY54" fmla="*/ 328 h 3384"/>
                <a:gd name="connsiteX55" fmla="*/ 2692 w 5646"/>
                <a:gd name="connsiteY55" fmla="*/ 277 h 3384"/>
                <a:gd name="connsiteX56" fmla="*/ 2629 w 5646"/>
                <a:gd name="connsiteY56" fmla="*/ 230 h 3384"/>
                <a:gd name="connsiteX57" fmla="*/ 2571 w 5646"/>
                <a:gd name="connsiteY57" fmla="*/ 185 h 3384"/>
                <a:gd name="connsiteX58" fmla="*/ 2519 w 5646"/>
                <a:gd name="connsiteY58" fmla="*/ 142 h 3384"/>
                <a:gd name="connsiteX59" fmla="*/ 2472 w 5646"/>
                <a:gd name="connsiteY59" fmla="*/ 102 h 3384"/>
                <a:gd name="connsiteX60" fmla="*/ 2429 w 5646"/>
                <a:gd name="connsiteY60" fmla="*/ 66 h 3384"/>
                <a:gd name="connsiteX61" fmla="*/ 2392 w 5646"/>
                <a:gd name="connsiteY61" fmla="*/ 31 h 3384"/>
                <a:gd name="connsiteX62" fmla="*/ 2359 w 5646"/>
                <a:gd name="connsiteY62" fmla="*/ 0 h 3384"/>
                <a:gd name="connsiteX63" fmla="*/ 19 w 5646"/>
                <a:gd name="connsiteY63" fmla="*/ 0 h 3384"/>
                <a:gd name="connsiteX64" fmla="*/ 19 w 5646"/>
                <a:gd name="connsiteY64" fmla="*/ 0 h 3384"/>
                <a:gd name="connsiteX65" fmla="*/ 13 w 5646"/>
                <a:gd name="connsiteY65" fmla="*/ 69 h 3384"/>
                <a:gd name="connsiteX66" fmla="*/ 9 w 5646"/>
                <a:gd name="connsiteY66" fmla="*/ 129 h 3384"/>
                <a:gd name="connsiteX67" fmla="*/ 9 w 5646"/>
                <a:gd name="connsiteY67" fmla="*/ 129 h 3384"/>
                <a:gd name="connsiteX68" fmla="*/ 3 w 5646"/>
                <a:gd name="connsiteY68" fmla="*/ 275 h 3384"/>
                <a:gd name="connsiteX69" fmla="*/ 1 w 5646"/>
                <a:gd name="connsiteY69" fmla="*/ 366 h 3384"/>
                <a:gd name="connsiteX70" fmla="*/ 0 w 5646"/>
                <a:gd name="connsiteY70" fmla="*/ 467 h 3384"/>
                <a:gd name="connsiteX71" fmla="*/ 0 w 5646"/>
                <a:gd name="connsiteY71" fmla="*/ 577 h 3384"/>
                <a:gd name="connsiteX72" fmla="*/ 1 w 5646"/>
                <a:gd name="connsiteY72" fmla="*/ 699 h 3384"/>
                <a:gd name="connsiteX73" fmla="*/ 6 w 5646"/>
                <a:gd name="connsiteY73" fmla="*/ 827 h 3384"/>
                <a:gd name="connsiteX74" fmla="*/ 12 w 5646"/>
                <a:gd name="connsiteY74" fmla="*/ 965 h 3384"/>
                <a:gd name="connsiteX75" fmla="*/ 19 w 5646"/>
                <a:gd name="connsiteY75" fmla="*/ 1111 h 3384"/>
                <a:gd name="connsiteX76" fmla="*/ 31 w 5646"/>
                <a:gd name="connsiteY76" fmla="*/ 1264 h 3384"/>
                <a:gd name="connsiteX77" fmla="*/ 46 w 5646"/>
                <a:gd name="connsiteY77" fmla="*/ 1424 h 3384"/>
                <a:gd name="connsiteX78" fmla="*/ 64 w 5646"/>
                <a:gd name="connsiteY78" fmla="*/ 1589 h 3384"/>
                <a:gd name="connsiteX79" fmla="*/ 85 w 5646"/>
                <a:gd name="connsiteY79" fmla="*/ 1759 h 3384"/>
                <a:gd name="connsiteX80" fmla="*/ 97 w 5646"/>
                <a:gd name="connsiteY80" fmla="*/ 1847 h 3384"/>
                <a:gd name="connsiteX81" fmla="*/ 110 w 5646"/>
                <a:gd name="connsiteY81" fmla="*/ 1936 h 3384"/>
                <a:gd name="connsiteX82" fmla="*/ 125 w 5646"/>
                <a:gd name="connsiteY82" fmla="*/ 2025 h 3384"/>
                <a:gd name="connsiteX83" fmla="*/ 142 w 5646"/>
                <a:gd name="connsiteY83" fmla="*/ 2117 h 3384"/>
                <a:gd name="connsiteX84" fmla="*/ 158 w 5646"/>
                <a:gd name="connsiteY84" fmla="*/ 2208 h 3384"/>
                <a:gd name="connsiteX85" fmla="*/ 176 w 5646"/>
                <a:gd name="connsiteY85" fmla="*/ 2301 h 3384"/>
                <a:gd name="connsiteX86" fmla="*/ 176 w 5646"/>
                <a:gd name="connsiteY86" fmla="*/ 2301 h 3384"/>
                <a:gd name="connsiteX0" fmla="*/ 176 w 5646"/>
                <a:gd name="connsiteY0" fmla="*/ 2301 h 3384"/>
                <a:gd name="connsiteX1" fmla="*/ 176 w 5646"/>
                <a:gd name="connsiteY1" fmla="*/ 2301 h 3384"/>
                <a:gd name="connsiteX2" fmla="*/ 203 w 5646"/>
                <a:gd name="connsiteY2" fmla="*/ 2426 h 3384"/>
                <a:gd name="connsiteX3" fmla="*/ 233 w 5646"/>
                <a:gd name="connsiteY3" fmla="*/ 2556 h 3384"/>
                <a:gd name="connsiteX4" fmla="*/ 267 w 5646"/>
                <a:gd name="connsiteY4" fmla="*/ 2690 h 3384"/>
                <a:gd name="connsiteX5" fmla="*/ 305 w 5646"/>
                <a:gd name="connsiteY5" fmla="*/ 2826 h 3384"/>
                <a:gd name="connsiteX6" fmla="*/ 345 w 5646"/>
                <a:gd name="connsiteY6" fmla="*/ 2963 h 3384"/>
                <a:gd name="connsiteX7" fmla="*/ 390 w 5646"/>
                <a:gd name="connsiteY7" fmla="*/ 3102 h 3384"/>
                <a:gd name="connsiteX8" fmla="*/ 436 w 5646"/>
                <a:gd name="connsiteY8" fmla="*/ 3241 h 3384"/>
                <a:gd name="connsiteX9" fmla="*/ 487 w 5646"/>
                <a:gd name="connsiteY9" fmla="*/ 3384 h 3384"/>
                <a:gd name="connsiteX10" fmla="*/ 487 w 5646"/>
                <a:gd name="connsiteY10" fmla="*/ 3384 h 3384"/>
                <a:gd name="connsiteX11" fmla="*/ 534 w 5646"/>
                <a:gd name="connsiteY11" fmla="*/ 3300 h 3384"/>
                <a:gd name="connsiteX12" fmla="*/ 585 w 5646"/>
                <a:gd name="connsiteY12" fmla="*/ 3215 h 3384"/>
                <a:gd name="connsiteX13" fmla="*/ 638 w 5646"/>
                <a:gd name="connsiteY13" fmla="*/ 3128 h 3384"/>
                <a:gd name="connsiteX14" fmla="*/ 695 w 5646"/>
                <a:gd name="connsiteY14" fmla="*/ 3038 h 3384"/>
                <a:gd name="connsiteX15" fmla="*/ 757 w 5646"/>
                <a:gd name="connsiteY15" fmla="*/ 2948 h 3384"/>
                <a:gd name="connsiteX16" fmla="*/ 821 w 5646"/>
                <a:gd name="connsiteY16" fmla="*/ 2857 h 3384"/>
                <a:gd name="connsiteX17" fmla="*/ 891 w 5646"/>
                <a:gd name="connsiteY17" fmla="*/ 2764 h 3384"/>
                <a:gd name="connsiteX18" fmla="*/ 963 w 5646"/>
                <a:gd name="connsiteY18" fmla="*/ 2672 h 3384"/>
                <a:gd name="connsiteX19" fmla="*/ 1041 w 5646"/>
                <a:gd name="connsiteY19" fmla="*/ 2577 h 3384"/>
                <a:gd name="connsiteX20" fmla="*/ 1122 w 5646"/>
                <a:gd name="connsiteY20" fmla="*/ 2482 h 3384"/>
                <a:gd name="connsiteX21" fmla="*/ 1208 w 5646"/>
                <a:gd name="connsiteY21" fmla="*/ 2387 h 3384"/>
                <a:gd name="connsiteX22" fmla="*/ 1298 w 5646"/>
                <a:gd name="connsiteY22" fmla="*/ 2290 h 3384"/>
                <a:gd name="connsiteX23" fmla="*/ 1392 w 5646"/>
                <a:gd name="connsiteY23" fmla="*/ 2194 h 3384"/>
                <a:gd name="connsiteX24" fmla="*/ 1493 w 5646"/>
                <a:gd name="connsiteY24" fmla="*/ 2099 h 3384"/>
                <a:gd name="connsiteX25" fmla="*/ 1597 w 5646"/>
                <a:gd name="connsiteY25" fmla="*/ 2003 h 3384"/>
                <a:gd name="connsiteX26" fmla="*/ 1706 w 5646"/>
                <a:gd name="connsiteY26" fmla="*/ 1906 h 3384"/>
                <a:gd name="connsiteX27" fmla="*/ 1706 w 5646"/>
                <a:gd name="connsiteY27" fmla="*/ 1906 h 3384"/>
                <a:gd name="connsiteX28" fmla="*/ 1802 w 5646"/>
                <a:gd name="connsiteY28" fmla="*/ 1826 h 3384"/>
                <a:gd name="connsiteX29" fmla="*/ 1902 w 5646"/>
                <a:gd name="connsiteY29" fmla="*/ 1746 h 3384"/>
                <a:gd name="connsiteX30" fmla="*/ 2004 w 5646"/>
                <a:gd name="connsiteY30" fmla="*/ 1668 h 3384"/>
                <a:gd name="connsiteX31" fmla="*/ 2109 w 5646"/>
                <a:gd name="connsiteY31" fmla="*/ 1592 h 3384"/>
                <a:gd name="connsiteX32" fmla="*/ 2215 w 5646"/>
                <a:gd name="connsiteY32" fmla="*/ 1517 h 3384"/>
                <a:gd name="connsiteX33" fmla="*/ 2324 w 5646"/>
                <a:gd name="connsiteY33" fmla="*/ 1443 h 3384"/>
                <a:gd name="connsiteX34" fmla="*/ 2436 w 5646"/>
                <a:gd name="connsiteY34" fmla="*/ 1372 h 3384"/>
                <a:gd name="connsiteX35" fmla="*/ 2549 w 5646"/>
                <a:gd name="connsiteY35" fmla="*/ 1301 h 3384"/>
                <a:gd name="connsiteX36" fmla="*/ 2662 w 5646"/>
                <a:gd name="connsiteY36" fmla="*/ 1233 h 3384"/>
                <a:gd name="connsiteX37" fmla="*/ 2779 w 5646"/>
                <a:gd name="connsiteY37" fmla="*/ 1167 h 3384"/>
                <a:gd name="connsiteX38" fmla="*/ 2894 w 5646"/>
                <a:gd name="connsiteY38" fmla="*/ 1102 h 3384"/>
                <a:gd name="connsiteX39" fmla="*/ 3012 w 5646"/>
                <a:gd name="connsiteY39" fmla="*/ 1040 h 3384"/>
                <a:gd name="connsiteX40" fmla="*/ 3129 w 5646"/>
                <a:gd name="connsiteY40" fmla="*/ 978 h 3384"/>
                <a:gd name="connsiteX41" fmla="*/ 3247 w 5646"/>
                <a:gd name="connsiteY41" fmla="*/ 921 h 3384"/>
                <a:gd name="connsiteX42" fmla="*/ 3365 w 5646"/>
                <a:gd name="connsiteY42" fmla="*/ 865 h 3384"/>
                <a:gd name="connsiteX43" fmla="*/ 3484 w 5646"/>
                <a:gd name="connsiteY43" fmla="*/ 811 h 3384"/>
                <a:gd name="connsiteX44" fmla="*/ 3484 w 5646"/>
                <a:gd name="connsiteY44" fmla="*/ 811 h 3384"/>
                <a:gd name="connsiteX45" fmla="*/ 3531 w 5646"/>
                <a:gd name="connsiteY45" fmla="*/ 790 h 3384"/>
                <a:gd name="connsiteX46" fmla="*/ 5646 w 5646"/>
                <a:gd name="connsiteY46" fmla="*/ 205 h 3384"/>
                <a:gd name="connsiteX47" fmla="*/ 3300 w 5646"/>
                <a:gd name="connsiteY47" fmla="*/ 666 h 3384"/>
                <a:gd name="connsiteX48" fmla="*/ 3195 w 5646"/>
                <a:gd name="connsiteY48" fmla="*/ 604 h 3384"/>
                <a:gd name="connsiteX49" fmla="*/ 3095 w 5646"/>
                <a:gd name="connsiteY49" fmla="*/ 546 h 3384"/>
                <a:gd name="connsiteX50" fmla="*/ 3002 w 5646"/>
                <a:gd name="connsiteY50" fmla="*/ 489 h 3384"/>
                <a:gd name="connsiteX51" fmla="*/ 2917 w 5646"/>
                <a:gd name="connsiteY51" fmla="*/ 432 h 3384"/>
                <a:gd name="connsiteX52" fmla="*/ 2836 w 5646"/>
                <a:gd name="connsiteY52" fmla="*/ 378 h 3384"/>
                <a:gd name="connsiteX53" fmla="*/ 2761 w 5646"/>
                <a:gd name="connsiteY53" fmla="*/ 328 h 3384"/>
                <a:gd name="connsiteX54" fmla="*/ 2692 w 5646"/>
                <a:gd name="connsiteY54" fmla="*/ 277 h 3384"/>
                <a:gd name="connsiteX55" fmla="*/ 2629 w 5646"/>
                <a:gd name="connsiteY55" fmla="*/ 230 h 3384"/>
                <a:gd name="connsiteX56" fmla="*/ 2571 w 5646"/>
                <a:gd name="connsiteY56" fmla="*/ 185 h 3384"/>
                <a:gd name="connsiteX57" fmla="*/ 2519 w 5646"/>
                <a:gd name="connsiteY57" fmla="*/ 142 h 3384"/>
                <a:gd name="connsiteX58" fmla="*/ 2472 w 5646"/>
                <a:gd name="connsiteY58" fmla="*/ 102 h 3384"/>
                <a:gd name="connsiteX59" fmla="*/ 2429 w 5646"/>
                <a:gd name="connsiteY59" fmla="*/ 66 h 3384"/>
                <a:gd name="connsiteX60" fmla="*/ 2392 w 5646"/>
                <a:gd name="connsiteY60" fmla="*/ 31 h 3384"/>
                <a:gd name="connsiteX61" fmla="*/ 2359 w 5646"/>
                <a:gd name="connsiteY61" fmla="*/ 0 h 3384"/>
                <a:gd name="connsiteX62" fmla="*/ 19 w 5646"/>
                <a:gd name="connsiteY62" fmla="*/ 0 h 3384"/>
                <a:gd name="connsiteX63" fmla="*/ 19 w 5646"/>
                <a:gd name="connsiteY63" fmla="*/ 0 h 3384"/>
                <a:gd name="connsiteX64" fmla="*/ 13 w 5646"/>
                <a:gd name="connsiteY64" fmla="*/ 69 h 3384"/>
                <a:gd name="connsiteX65" fmla="*/ 9 w 5646"/>
                <a:gd name="connsiteY65" fmla="*/ 129 h 3384"/>
                <a:gd name="connsiteX66" fmla="*/ 9 w 5646"/>
                <a:gd name="connsiteY66" fmla="*/ 129 h 3384"/>
                <a:gd name="connsiteX67" fmla="*/ 3 w 5646"/>
                <a:gd name="connsiteY67" fmla="*/ 275 h 3384"/>
                <a:gd name="connsiteX68" fmla="*/ 1 w 5646"/>
                <a:gd name="connsiteY68" fmla="*/ 366 h 3384"/>
                <a:gd name="connsiteX69" fmla="*/ 0 w 5646"/>
                <a:gd name="connsiteY69" fmla="*/ 467 h 3384"/>
                <a:gd name="connsiteX70" fmla="*/ 0 w 5646"/>
                <a:gd name="connsiteY70" fmla="*/ 577 h 3384"/>
                <a:gd name="connsiteX71" fmla="*/ 1 w 5646"/>
                <a:gd name="connsiteY71" fmla="*/ 699 h 3384"/>
                <a:gd name="connsiteX72" fmla="*/ 6 w 5646"/>
                <a:gd name="connsiteY72" fmla="*/ 827 h 3384"/>
                <a:gd name="connsiteX73" fmla="*/ 12 w 5646"/>
                <a:gd name="connsiteY73" fmla="*/ 965 h 3384"/>
                <a:gd name="connsiteX74" fmla="*/ 19 w 5646"/>
                <a:gd name="connsiteY74" fmla="*/ 1111 h 3384"/>
                <a:gd name="connsiteX75" fmla="*/ 31 w 5646"/>
                <a:gd name="connsiteY75" fmla="*/ 1264 h 3384"/>
                <a:gd name="connsiteX76" fmla="*/ 46 w 5646"/>
                <a:gd name="connsiteY76" fmla="*/ 1424 h 3384"/>
                <a:gd name="connsiteX77" fmla="*/ 64 w 5646"/>
                <a:gd name="connsiteY77" fmla="*/ 1589 h 3384"/>
                <a:gd name="connsiteX78" fmla="*/ 85 w 5646"/>
                <a:gd name="connsiteY78" fmla="*/ 1759 h 3384"/>
                <a:gd name="connsiteX79" fmla="*/ 97 w 5646"/>
                <a:gd name="connsiteY79" fmla="*/ 1847 h 3384"/>
                <a:gd name="connsiteX80" fmla="*/ 110 w 5646"/>
                <a:gd name="connsiteY80" fmla="*/ 1936 h 3384"/>
                <a:gd name="connsiteX81" fmla="*/ 125 w 5646"/>
                <a:gd name="connsiteY81" fmla="*/ 2025 h 3384"/>
                <a:gd name="connsiteX82" fmla="*/ 142 w 5646"/>
                <a:gd name="connsiteY82" fmla="*/ 2117 h 3384"/>
                <a:gd name="connsiteX83" fmla="*/ 158 w 5646"/>
                <a:gd name="connsiteY83" fmla="*/ 2208 h 3384"/>
                <a:gd name="connsiteX84" fmla="*/ 176 w 5646"/>
                <a:gd name="connsiteY84" fmla="*/ 2301 h 3384"/>
                <a:gd name="connsiteX85" fmla="*/ 176 w 5646"/>
                <a:gd name="connsiteY85" fmla="*/ 2301 h 3384"/>
                <a:gd name="connsiteX0" fmla="*/ 176 w 5646"/>
                <a:gd name="connsiteY0" fmla="*/ 2301 h 3384"/>
                <a:gd name="connsiteX1" fmla="*/ 176 w 5646"/>
                <a:gd name="connsiteY1" fmla="*/ 2301 h 3384"/>
                <a:gd name="connsiteX2" fmla="*/ 203 w 5646"/>
                <a:gd name="connsiteY2" fmla="*/ 2426 h 3384"/>
                <a:gd name="connsiteX3" fmla="*/ 233 w 5646"/>
                <a:gd name="connsiteY3" fmla="*/ 2556 h 3384"/>
                <a:gd name="connsiteX4" fmla="*/ 267 w 5646"/>
                <a:gd name="connsiteY4" fmla="*/ 2690 h 3384"/>
                <a:gd name="connsiteX5" fmla="*/ 305 w 5646"/>
                <a:gd name="connsiteY5" fmla="*/ 2826 h 3384"/>
                <a:gd name="connsiteX6" fmla="*/ 345 w 5646"/>
                <a:gd name="connsiteY6" fmla="*/ 2963 h 3384"/>
                <a:gd name="connsiteX7" fmla="*/ 390 w 5646"/>
                <a:gd name="connsiteY7" fmla="*/ 3102 h 3384"/>
                <a:gd name="connsiteX8" fmla="*/ 436 w 5646"/>
                <a:gd name="connsiteY8" fmla="*/ 3241 h 3384"/>
                <a:gd name="connsiteX9" fmla="*/ 487 w 5646"/>
                <a:gd name="connsiteY9" fmla="*/ 3384 h 3384"/>
                <a:gd name="connsiteX10" fmla="*/ 487 w 5646"/>
                <a:gd name="connsiteY10" fmla="*/ 3384 h 3384"/>
                <a:gd name="connsiteX11" fmla="*/ 534 w 5646"/>
                <a:gd name="connsiteY11" fmla="*/ 3300 h 3384"/>
                <a:gd name="connsiteX12" fmla="*/ 585 w 5646"/>
                <a:gd name="connsiteY12" fmla="*/ 3215 h 3384"/>
                <a:gd name="connsiteX13" fmla="*/ 638 w 5646"/>
                <a:gd name="connsiteY13" fmla="*/ 3128 h 3384"/>
                <a:gd name="connsiteX14" fmla="*/ 695 w 5646"/>
                <a:gd name="connsiteY14" fmla="*/ 3038 h 3384"/>
                <a:gd name="connsiteX15" fmla="*/ 757 w 5646"/>
                <a:gd name="connsiteY15" fmla="*/ 2948 h 3384"/>
                <a:gd name="connsiteX16" fmla="*/ 821 w 5646"/>
                <a:gd name="connsiteY16" fmla="*/ 2857 h 3384"/>
                <a:gd name="connsiteX17" fmla="*/ 891 w 5646"/>
                <a:gd name="connsiteY17" fmla="*/ 2764 h 3384"/>
                <a:gd name="connsiteX18" fmla="*/ 963 w 5646"/>
                <a:gd name="connsiteY18" fmla="*/ 2672 h 3384"/>
                <a:gd name="connsiteX19" fmla="*/ 1041 w 5646"/>
                <a:gd name="connsiteY19" fmla="*/ 2577 h 3384"/>
                <a:gd name="connsiteX20" fmla="*/ 1122 w 5646"/>
                <a:gd name="connsiteY20" fmla="*/ 2482 h 3384"/>
                <a:gd name="connsiteX21" fmla="*/ 1208 w 5646"/>
                <a:gd name="connsiteY21" fmla="*/ 2387 h 3384"/>
                <a:gd name="connsiteX22" fmla="*/ 1298 w 5646"/>
                <a:gd name="connsiteY22" fmla="*/ 2290 h 3384"/>
                <a:gd name="connsiteX23" fmla="*/ 1392 w 5646"/>
                <a:gd name="connsiteY23" fmla="*/ 2194 h 3384"/>
                <a:gd name="connsiteX24" fmla="*/ 1493 w 5646"/>
                <a:gd name="connsiteY24" fmla="*/ 2099 h 3384"/>
                <a:gd name="connsiteX25" fmla="*/ 1597 w 5646"/>
                <a:gd name="connsiteY25" fmla="*/ 2003 h 3384"/>
                <a:gd name="connsiteX26" fmla="*/ 1706 w 5646"/>
                <a:gd name="connsiteY26" fmla="*/ 1906 h 3384"/>
                <a:gd name="connsiteX27" fmla="*/ 1706 w 5646"/>
                <a:gd name="connsiteY27" fmla="*/ 1906 h 3384"/>
                <a:gd name="connsiteX28" fmla="*/ 1802 w 5646"/>
                <a:gd name="connsiteY28" fmla="*/ 1826 h 3384"/>
                <a:gd name="connsiteX29" fmla="*/ 1902 w 5646"/>
                <a:gd name="connsiteY29" fmla="*/ 1746 h 3384"/>
                <a:gd name="connsiteX30" fmla="*/ 2004 w 5646"/>
                <a:gd name="connsiteY30" fmla="*/ 1668 h 3384"/>
                <a:gd name="connsiteX31" fmla="*/ 2109 w 5646"/>
                <a:gd name="connsiteY31" fmla="*/ 1592 h 3384"/>
                <a:gd name="connsiteX32" fmla="*/ 2215 w 5646"/>
                <a:gd name="connsiteY32" fmla="*/ 1517 h 3384"/>
                <a:gd name="connsiteX33" fmla="*/ 2324 w 5646"/>
                <a:gd name="connsiteY33" fmla="*/ 1443 h 3384"/>
                <a:gd name="connsiteX34" fmla="*/ 2436 w 5646"/>
                <a:gd name="connsiteY34" fmla="*/ 1372 h 3384"/>
                <a:gd name="connsiteX35" fmla="*/ 2549 w 5646"/>
                <a:gd name="connsiteY35" fmla="*/ 1301 h 3384"/>
                <a:gd name="connsiteX36" fmla="*/ 2662 w 5646"/>
                <a:gd name="connsiteY36" fmla="*/ 1233 h 3384"/>
                <a:gd name="connsiteX37" fmla="*/ 2779 w 5646"/>
                <a:gd name="connsiteY37" fmla="*/ 1167 h 3384"/>
                <a:gd name="connsiteX38" fmla="*/ 2894 w 5646"/>
                <a:gd name="connsiteY38" fmla="*/ 1102 h 3384"/>
                <a:gd name="connsiteX39" fmla="*/ 3012 w 5646"/>
                <a:gd name="connsiteY39" fmla="*/ 1040 h 3384"/>
                <a:gd name="connsiteX40" fmla="*/ 3129 w 5646"/>
                <a:gd name="connsiteY40" fmla="*/ 978 h 3384"/>
                <a:gd name="connsiteX41" fmla="*/ 3247 w 5646"/>
                <a:gd name="connsiteY41" fmla="*/ 921 h 3384"/>
                <a:gd name="connsiteX42" fmla="*/ 3365 w 5646"/>
                <a:gd name="connsiteY42" fmla="*/ 865 h 3384"/>
                <a:gd name="connsiteX43" fmla="*/ 3484 w 5646"/>
                <a:gd name="connsiteY43" fmla="*/ 811 h 3384"/>
                <a:gd name="connsiteX44" fmla="*/ 3484 w 5646"/>
                <a:gd name="connsiteY44" fmla="*/ 811 h 3384"/>
                <a:gd name="connsiteX45" fmla="*/ 3531 w 5646"/>
                <a:gd name="connsiteY45" fmla="*/ 790 h 3384"/>
                <a:gd name="connsiteX46" fmla="*/ 5646 w 5646"/>
                <a:gd name="connsiteY46" fmla="*/ 205 h 3384"/>
                <a:gd name="connsiteX47" fmla="*/ 3195 w 5646"/>
                <a:gd name="connsiteY47" fmla="*/ 604 h 3384"/>
                <a:gd name="connsiteX48" fmla="*/ 3095 w 5646"/>
                <a:gd name="connsiteY48" fmla="*/ 546 h 3384"/>
                <a:gd name="connsiteX49" fmla="*/ 3002 w 5646"/>
                <a:gd name="connsiteY49" fmla="*/ 489 h 3384"/>
                <a:gd name="connsiteX50" fmla="*/ 2917 w 5646"/>
                <a:gd name="connsiteY50" fmla="*/ 432 h 3384"/>
                <a:gd name="connsiteX51" fmla="*/ 2836 w 5646"/>
                <a:gd name="connsiteY51" fmla="*/ 378 h 3384"/>
                <a:gd name="connsiteX52" fmla="*/ 2761 w 5646"/>
                <a:gd name="connsiteY52" fmla="*/ 328 h 3384"/>
                <a:gd name="connsiteX53" fmla="*/ 2692 w 5646"/>
                <a:gd name="connsiteY53" fmla="*/ 277 h 3384"/>
                <a:gd name="connsiteX54" fmla="*/ 2629 w 5646"/>
                <a:gd name="connsiteY54" fmla="*/ 230 h 3384"/>
                <a:gd name="connsiteX55" fmla="*/ 2571 w 5646"/>
                <a:gd name="connsiteY55" fmla="*/ 185 h 3384"/>
                <a:gd name="connsiteX56" fmla="*/ 2519 w 5646"/>
                <a:gd name="connsiteY56" fmla="*/ 142 h 3384"/>
                <a:gd name="connsiteX57" fmla="*/ 2472 w 5646"/>
                <a:gd name="connsiteY57" fmla="*/ 102 h 3384"/>
                <a:gd name="connsiteX58" fmla="*/ 2429 w 5646"/>
                <a:gd name="connsiteY58" fmla="*/ 66 h 3384"/>
                <a:gd name="connsiteX59" fmla="*/ 2392 w 5646"/>
                <a:gd name="connsiteY59" fmla="*/ 31 h 3384"/>
                <a:gd name="connsiteX60" fmla="*/ 2359 w 5646"/>
                <a:gd name="connsiteY60" fmla="*/ 0 h 3384"/>
                <a:gd name="connsiteX61" fmla="*/ 19 w 5646"/>
                <a:gd name="connsiteY61" fmla="*/ 0 h 3384"/>
                <a:gd name="connsiteX62" fmla="*/ 19 w 5646"/>
                <a:gd name="connsiteY62" fmla="*/ 0 h 3384"/>
                <a:gd name="connsiteX63" fmla="*/ 13 w 5646"/>
                <a:gd name="connsiteY63" fmla="*/ 69 h 3384"/>
                <a:gd name="connsiteX64" fmla="*/ 9 w 5646"/>
                <a:gd name="connsiteY64" fmla="*/ 129 h 3384"/>
                <a:gd name="connsiteX65" fmla="*/ 9 w 5646"/>
                <a:gd name="connsiteY65" fmla="*/ 129 h 3384"/>
                <a:gd name="connsiteX66" fmla="*/ 3 w 5646"/>
                <a:gd name="connsiteY66" fmla="*/ 275 h 3384"/>
                <a:gd name="connsiteX67" fmla="*/ 1 w 5646"/>
                <a:gd name="connsiteY67" fmla="*/ 366 h 3384"/>
                <a:gd name="connsiteX68" fmla="*/ 0 w 5646"/>
                <a:gd name="connsiteY68" fmla="*/ 467 h 3384"/>
                <a:gd name="connsiteX69" fmla="*/ 0 w 5646"/>
                <a:gd name="connsiteY69" fmla="*/ 577 h 3384"/>
                <a:gd name="connsiteX70" fmla="*/ 1 w 5646"/>
                <a:gd name="connsiteY70" fmla="*/ 699 h 3384"/>
                <a:gd name="connsiteX71" fmla="*/ 6 w 5646"/>
                <a:gd name="connsiteY71" fmla="*/ 827 h 3384"/>
                <a:gd name="connsiteX72" fmla="*/ 12 w 5646"/>
                <a:gd name="connsiteY72" fmla="*/ 965 h 3384"/>
                <a:gd name="connsiteX73" fmla="*/ 19 w 5646"/>
                <a:gd name="connsiteY73" fmla="*/ 1111 h 3384"/>
                <a:gd name="connsiteX74" fmla="*/ 31 w 5646"/>
                <a:gd name="connsiteY74" fmla="*/ 1264 h 3384"/>
                <a:gd name="connsiteX75" fmla="*/ 46 w 5646"/>
                <a:gd name="connsiteY75" fmla="*/ 1424 h 3384"/>
                <a:gd name="connsiteX76" fmla="*/ 64 w 5646"/>
                <a:gd name="connsiteY76" fmla="*/ 1589 h 3384"/>
                <a:gd name="connsiteX77" fmla="*/ 85 w 5646"/>
                <a:gd name="connsiteY77" fmla="*/ 1759 h 3384"/>
                <a:gd name="connsiteX78" fmla="*/ 97 w 5646"/>
                <a:gd name="connsiteY78" fmla="*/ 1847 h 3384"/>
                <a:gd name="connsiteX79" fmla="*/ 110 w 5646"/>
                <a:gd name="connsiteY79" fmla="*/ 1936 h 3384"/>
                <a:gd name="connsiteX80" fmla="*/ 125 w 5646"/>
                <a:gd name="connsiteY80" fmla="*/ 2025 h 3384"/>
                <a:gd name="connsiteX81" fmla="*/ 142 w 5646"/>
                <a:gd name="connsiteY81" fmla="*/ 2117 h 3384"/>
                <a:gd name="connsiteX82" fmla="*/ 158 w 5646"/>
                <a:gd name="connsiteY82" fmla="*/ 2208 h 3384"/>
                <a:gd name="connsiteX83" fmla="*/ 176 w 5646"/>
                <a:gd name="connsiteY83" fmla="*/ 2301 h 3384"/>
                <a:gd name="connsiteX84" fmla="*/ 176 w 5646"/>
                <a:gd name="connsiteY84" fmla="*/ 2301 h 3384"/>
                <a:gd name="connsiteX0" fmla="*/ 176 w 5670"/>
                <a:gd name="connsiteY0" fmla="*/ 2327 h 3410"/>
                <a:gd name="connsiteX1" fmla="*/ 176 w 5670"/>
                <a:gd name="connsiteY1" fmla="*/ 2327 h 3410"/>
                <a:gd name="connsiteX2" fmla="*/ 203 w 5670"/>
                <a:gd name="connsiteY2" fmla="*/ 2452 h 3410"/>
                <a:gd name="connsiteX3" fmla="*/ 233 w 5670"/>
                <a:gd name="connsiteY3" fmla="*/ 2582 h 3410"/>
                <a:gd name="connsiteX4" fmla="*/ 267 w 5670"/>
                <a:gd name="connsiteY4" fmla="*/ 2716 h 3410"/>
                <a:gd name="connsiteX5" fmla="*/ 305 w 5670"/>
                <a:gd name="connsiteY5" fmla="*/ 2852 h 3410"/>
                <a:gd name="connsiteX6" fmla="*/ 345 w 5670"/>
                <a:gd name="connsiteY6" fmla="*/ 2989 h 3410"/>
                <a:gd name="connsiteX7" fmla="*/ 390 w 5670"/>
                <a:gd name="connsiteY7" fmla="*/ 3128 h 3410"/>
                <a:gd name="connsiteX8" fmla="*/ 436 w 5670"/>
                <a:gd name="connsiteY8" fmla="*/ 3267 h 3410"/>
                <a:gd name="connsiteX9" fmla="*/ 487 w 5670"/>
                <a:gd name="connsiteY9" fmla="*/ 3410 h 3410"/>
                <a:gd name="connsiteX10" fmla="*/ 487 w 5670"/>
                <a:gd name="connsiteY10" fmla="*/ 3410 h 3410"/>
                <a:gd name="connsiteX11" fmla="*/ 534 w 5670"/>
                <a:gd name="connsiteY11" fmla="*/ 3326 h 3410"/>
                <a:gd name="connsiteX12" fmla="*/ 585 w 5670"/>
                <a:gd name="connsiteY12" fmla="*/ 3241 h 3410"/>
                <a:gd name="connsiteX13" fmla="*/ 638 w 5670"/>
                <a:gd name="connsiteY13" fmla="*/ 3154 h 3410"/>
                <a:gd name="connsiteX14" fmla="*/ 695 w 5670"/>
                <a:gd name="connsiteY14" fmla="*/ 3064 h 3410"/>
                <a:gd name="connsiteX15" fmla="*/ 757 w 5670"/>
                <a:gd name="connsiteY15" fmla="*/ 2974 h 3410"/>
                <a:gd name="connsiteX16" fmla="*/ 821 w 5670"/>
                <a:gd name="connsiteY16" fmla="*/ 2883 h 3410"/>
                <a:gd name="connsiteX17" fmla="*/ 891 w 5670"/>
                <a:gd name="connsiteY17" fmla="*/ 2790 h 3410"/>
                <a:gd name="connsiteX18" fmla="*/ 963 w 5670"/>
                <a:gd name="connsiteY18" fmla="*/ 2698 h 3410"/>
                <a:gd name="connsiteX19" fmla="*/ 1041 w 5670"/>
                <a:gd name="connsiteY19" fmla="*/ 2603 h 3410"/>
                <a:gd name="connsiteX20" fmla="*/ 1122 w 5670"/>
                <a:gd name="connsiteY20" fmla="*/ 2508 h 3410"/>
                <a:gd name="connsiteX21" fmla="*/ 1208 w 5670"/>
                <a:gd name="connsiteY21" fmla="*/ 2413 h 3410"/>
                <a:gd name="connsiteX22" fmla="*/ 1298 w 5670"/>
                <a:gd name="connsiteY22" fmla="*/ 2316 h 3410"/>
                <a:gd name="connsiteX23" fmla="*/ 1392 w 5670"/>
                <a:gd name="connsiteY23" fmla="*/ 2220 h 3410"/>
                <a:gd name="connsiteX24" fmla="*/ 1493 w 5670"/>
                <a:gd name="connsiteY24" fmla="*/ 2125 h 3410"/>
                <a:gd name="connsiteX25" fmla="*/ 1597 w 5670"/>
                <a:gd name="connsiteY25" fmla="*/ 2029 h 3410"/>
                <a:gd name="connsiteX26" fmla="*/ 1706 w 5670"/>
                <a:gd name="connsiteY26" fmla="*/ 1932 h 3410"/>
                <a:gd name="connsiteX27" fmla="*/ 1706 w 5670"/>
                <a:gd name="connsiteY27" fmla="*/ 1932 h 3410"/>
                <a:gd name="connsiteX28" fmla="*/ 1802 w 5670"/>
                <a:gd name="connsiteY28" fmla="*/ 1852 h 3410"/>
                <a:gd name="connsiteX29" fmla="*/ 1902 w 5670"/>
                <a:gd name="connsiteY29" fmla="*/ 1772 h 3410"/>
                <a:gd name="connsiteX30" fmla="*/ 2004 w 5670"/>
                <a:gd name="connsiteY30" fmla="*/ 1694 h 3410"/>
                <a:gd name="connsiteX31" fmla="*/ 2109 w 5670"/>
                <a:gd name="connsiteY31" fmla="*/ 1618 h 3410"/>
                <a:gd name="connsiteX32" fmla="*/ 2215 w 5670"/>
                <a:gd name="connsiteY32" fmla="*/ 1543 h 3410"/>
                <a:gd name="connsiteX33" fmla="*/ 2324 w 5670"/>
                <a:gd name="connsiteY33" fmla="*/ 1469 h 3410"/>
                <a:gd name="connsiteX34" fmla="*/ 2436 w 5670"/>
                <a:gd name="connsiteY34" fmla="*/ 1398 h 3410"/>
                <a:gd name="connsiteX35" fmla="*/ 2549 w 5670"/>
                <a:gd name="connsiteY35" fmla="*/ 1327 h 3410"/>
                <a:gd name="connsiteX36" fmla="*/ 2662 w 5670"/>
                <a:gd name="connsiteY36" fmla="*/ 1259 h 3410"/>
                <a:gd name="connsiteX37" fmla="*/ 2779 w 5670"/>
                <a:gd name="connsiteY37" fmla="*/ 1193 h 3410"/>
                <a:gd name="connsiteX38" fmla="*/ 2894 w 5670"/>
                <a:gd name="connsiteY38" fmla="*/ 1128 h 3410"/>
                <a:gd name="connsiteX39" fmla="*/ 3012 w 5670"/>
                <a:gd name="connsiteY39" fmla="*/ 1066 h 3410"/>
                <a:gd name="connsiteX40" fmla="*/ 3129 w 5670"/>
                <a:gd name="connsiteY40" fmla="*/ 1004 h 3410"/>
                <a:gd name="connsiteX41" fmla="*/ 3247 w 5670"/>
                <a:gd name="connsiteY41" fmla="*/ 947 h 3410"/>
                <a:gd name="connsiteX42" fmla="*/ 3365 w 5670"/>
                <a:gd name="connsiteY42" fmla="*/ 891 h 3410"/>
                <a:gd name="connsiteX43" fmla="*/ 3484 w 5670"/>
                <a:gd name="connsiteY43" fmla="*/ 837 h 3410"/>
                <a:gd name="connsiteX44" fmla="*/ 3484 w 5670"/>
                <a:gd name="connsiteY44" fmla="*/ 837 h 3410"/>
                <a:gd name="connsiteX45" fmla="*/ 3531 w 5670"/>
                <a:gd name="connsiteY45" fmla="*/ 816 h 3410"/>
                <a:gd name="connsiteX46" fmla="*/ 5646 w 5670"/>
                <a:gd name="connsiteY46" fmla="*/ 231 h 3410"/>
                <a:gd name="connsiteX47" fmla="*/ 5670 w 5670"/>
                <a:gd name="connsiteY47" fmla="*/ 0 h 3410"/>
                <a:gd name="connsiteX48" fmla="*/ 3095 w 5670"/>
                <a:gd name="connsiteY48" fmla="*/ 572 h 3410"/>
                <a:gd name="connsiteX49" fmla="*/ 3002 w 5670"/>
                <a:gd name="connsiteY49" fmla="*/ 515 h 3410"/>
                <a:gd name="connsiteX50" fmla="*/ 2917 w 5670"/>
                <a:gd name="connsiteY50" fmla="*/ 458 h 3410"/>
                <a:gd name="connsiteX51" fmla="*/ 2836 w 5670"/>
                <a:gd name="connsiteY51" fmla="*/ 404 h 3410"/>
                <a:gd name="connsiteX52" fmla="*/ 2761 w 5670"/>
                <a:gd name="connsiteY52" fmla="*/ 354 h 3410"/>
                <a:gd name="connsiteX53" fmla="*/ 2692 w 5670"/>
                <a:gd name="connsiteY53" fmla="*/ 303 h 3410"/>
                <a:gd name="connsiteX54" fmla="*/ 2629 w 5670"/>
                <a:gd name="connsiteY54" fmla="*/ 256 h 3410"/>
                <a:gd name="connsiteX55" fmla="*/ 2571 w 5670"/>
                <a:gd name="connsiteY55" fmla="*/ 211 h 3410"/>
                <a:gd name="connsiteX56" fmla="*/ 2519 w 5670"/>
                <a:gd name="connsiteY56" fmla="*/ 168 h 3410"/>
                <a:gd name="connsiteX57" fmla="*/ 2472 w 5670"/>
                <a:gd name="connsiteY57" fmla="*/ 128 h 3410"/>
                <a:gd name="connsiteX58" fmla="*/ 2429 w 5670"/>
                <a:gd name="connsiteY58" fmla="*/ 92 h 3410"/>
                <a:gd name="connsiteX59" fmla="*/ 2392 w 5670"/>
                <a:gd name="connsiteY59" fmla="*/ 57 h 3410"/>
                <a:gd name="connsiteX60" fmla="*/ 2359 w 5670"/>
                <a:gd name="connsiteY60" fmla="*/ 26 h 3410"/>
                <a:gd name="connsiteX61" fmla="*/ 19 w 5670"/>
                <a:gd name="connsiteY61" fmla="*/ 26 h 3410"/>
                <a:gd name="connsiteX62" fmla="*/ 19 w 5670"/>
                <a:gd name="connsiteY62" fmla="*/ 26 h 3410"/>
                <a:gd name="connsiteX63" fmla="*/ 13 w 5670"/>
                <a:gd name="connsiteY63" fmla="*/ 95 h 3410"/>
                <a:gd name="connsiteX64" fmla="*/ 9 w 5670"/>
                <a:gd name="connsiteY64" fmla="*/ 155 h 3410"/>
                <a:gd name="connsiteX65" fmla="*/ 9 w 5670"/>
                <a:gd name="connsiteY65" fmla="*/ 155 h 3410"/>
                <a:gd name="connsiteX66" fmla="*/ 3 w 5670"/>
                <a:gd name="connsiteY66" fmla="*/ 301 h 3410"/>
                <a:gd name="connsiteX67" fmla="*/ 1 w 5670"/>
                <a:gd name="connsiteY67" fmla="*/ 392 h 3410"/>
                <a:gd name="connsiteX68" fmla="*/ 0 w 5670"/>
                <a:gd name="connsiteY68" fmla="*/ 493 h 3410"/>
                <a:gd name="connsiteX69" fmla="*/ 0 w 5670"/>
                <a:gd name="connsiteY69" fmla="*/ 603 h 3410"/>
                <a:gd name="connsiteX70" fmla="*/ 1 w 5670"/>
                <a:gd name="connsiteY70" fmla="*/ 725 h 3410"/>
                <a:gd name="connsiteX71" fmla="*/ 6 w 5670"/>
                <a:gd name="connsiteY71" fmla="*/ 853 h 3410"/>
                <a:gd name="connsiteX72" fmla="*/ 12 w 5670"/>
                <a:gd name="connsiteY72" fmla="*/ 991 h 3410"/>
                <a:gd name="connsiteX73" fmla="*/ 19 w 5670"/>
                <a:gd name="connsiteY73" fmla="*/ 1137 h 3410"/>
                <a:gd name="connsiteX74" fmla="*/ 31 w 5670"/>
                <a:gd name="connsiteY74" fmla="*/ 1290 h 3410"/>
                <a:gd name="connsiteX75" fmla="*/ 46 w 5670"/>
                <a:gd name="connsiteY75" fmla="*/ 1450 h 3410"/>
                <a:gd name="connsiteX76" fmla="*/ 64 w 5670"/>
                <a:gd name="connsiteY76" fmla="*/ 1615 h 3410"/>
                <a:gd name="connsiteX77" fmla="*/ 85 w 5670"/>
                <a:gd name="connsiteY77" fmla="*/ 1785 h 3410"/>
                <a:gd name="connsiteX78" fmla="*/ 97 w 5670"/>
                <a:gd name="connsiteY78" fmla="*/ 1873 h 3410"/>
                <a:gd name="connsiteX79" fmla="*/ 110 w 5670"/>
                <a:gd name="connsiteY79" fmla="*/ 1962 h 3410"/>
                <a:gd name="connsiteX80" fmla="*/ 125 w 5670"/>
                <a:gd name="connsiteY80" fmla="*/ 2051 h 3410"/>
                <a:gd name="connsiteX81" fmla="*/ 142 w 5670"/>
                <a:gd name="connsiteY81" fmla="*/ 2143 h 3410"/>
                <a:gd name="connsiteX82" fmla="*/ 158 w 5670"/>
                <a:gd name="connsiteY82" fmla="*/ 2234 h 3410"/>
                <a:gd name="connsiteX83" fmla="*/ 176 w 5670"/>
                <a:gd name="connsiteY83" fmla="*/ 2327 h 3410"/>
                <a:gd name="connsiteX84" fmla="*/ 176 w 5670"/>
                <a:gd name="connsiteY84" fmla="*/ 2327 h 3410"/>
                <a:gd name="connsiteX0" fmla="*/ 176 w 5670"/>
                <a:gd name="connsiteY0" fmla="*/ 2328 h 3411"/>
                <a:gd name="connsiteX1" fmla="*/ 176 w 5670"/>
                <a:gd name="connsiteY1" fmla="*/ 2328 h 3411"/>
                <a:gd name="connsiteX2" fmla="*/ 203 w 5670"/>
                <a:gd name="connsiteY2" fmla="*/ 2453 h 3411"/>
                <a:gd name="connsiteX3" fmla="*/ 233 w 5670"/>
                <a:gd name="connsiteY3" fmla="*/ 2583 h 3411"/>
                <a:gd name="connsiteX4" fmla="*/ 267 w 5670"/>
                <a:gd name="connsiteY4" fmla="*/ 2717 h 3411"/>
                <a:gd name="connsiteX5" fmla="*/ 305 w 5670"/>
                <a:gd name="connsiteY5" fmla="*/ 2853 h 3411"/>
                <a:gd name="connsiteX6" fmla="*/ 345 w 5670"/>
                <a:gd name="connsiteY6" fmla="*/ 2990 h 3411"/>
                <a:gd name="connsiteX7" fmla="*/ 390 w 5670"/>
                <a:gd name="connsiteY7" fmla="*/ 3129 h 3411"/>
                <a:gd name="connsiteX8" fmla="*/ 436 w 5670"/>
                <a:gd name="connsiteY8" fmla="*/ 3268 h 3411"/>
                <a:gd name="connsiteX9" fmla="*/ 487 w 5670"/>
                <a:gd name="connsiteY9" fmla="*/ 3411 h 3411"/>
                <a:gd name="connsiteX10" fmla="*/ 487 w 5670"/>
                <a:gd name="connsiteY10" fmla="*/ 3411 h 3411"/>
                <a:gd name="connsiteX11" fmla="*/ 534 w 5670"/>
                <a:gd name="connsiteY11" fmla="*/ 3327 h 3411"/>
                <a:gd name="connsiteX12" fmla="*/ 585 w 5670"/>
                <a:gd name="connsiteY12" fmla="*/ 3242 h 3411"/>
                <a:gd name="connsiteX13" fmla="*/ 638 w 5670"/>
                <a:gd name="connsiteY13" fmla="*/ 3155 h 3411"/>
                <a:gd name="connsiteX14" fmla="*/ 695 w 5670"/>
                <a:gd name="connsiteY14" fmla="*/ 3065 h 3411"/>
                <a:gd name="connsiteX15" fmla="*/ 757 w 5670"/>
                <a:gd name="connsiteY15" fmla="*/ 2975 h 3411"/>
                <a:gd name="connsiteX16" fmla="*/ 821 w 5670"/>
                <a:gd name="connsiteY16" fmla="*/ 2884 h 3411"/>
                <a:gd name="connsiteX17" fmla="*/ 891 w 5670"/>
                <a:gd name="connsiteY17" fmla="*/ 2791 h 3411"/>
                <a:gd name="connsiteX18" fmla="*/ 963 w 5670"/>
                <a:gd name="connsiteY18" fmla="*/ 2699 h 3411"/>
                <a:gd name="connsiteX19" fmla="*/ 1041 w 5670"/>
                <a:gd name="connsiteY19" fmla="*/ 2604 h 3411"/>
                <a:gd name="connsiteX20" fmla="*/ 1122 w 5670"/>
                <a:gd name="connsiteY20" fmla="*/ 2509 h 3411"/>
                <a:gd name="connsiteX21" fmla="*/ 1208 w 5670"/>
                <a:gd name="connsiteY21" fmla="*/ 2414 h 3411"/>
                <a:gd name="connsiteX22" fmla="*/ 1298 w 5670"/>
                <a:gd name="connsiteY22" fmla="*/ 2317 h 3411"/>
                <a:gd name="connsiteX23" fmla="*/ 1392 w 5670"/>
                <a:gd name="connsiteY23" fmla="*/ 2221 h 3411"/>
                <a:gd name="connsiteX24" fmla="*/ 1493 w 5670"/>
                <a:gd name="connsiteY24" fmla="*/ 2126 h 3411"/>
                <a:gd name="connsiteX25" fmla="*/ 1597 w 5670"/>
                <a:gd name="connsiteY25" fmla="*/ 2030 h 3411"/>
                <a:gd name="connsiteX26" fmla="*/ 1706 w 5670"/>
                <a:gd name="connsiteY26" fmla="*/ 1933 h 3411"/>
                <a:gd name="connsiteX27" fmla="*/ 1706 w 5670"/>
                <a:gd name="connsiteY27" fmla="*/ 1933 h 3411"/>
                <a:gd name="connsiteX28" fmla="*/ 1802 w 5670"/>
                <a:gd name="connsiteY28" fmla="*/ 1853 h 3411"/>
                <a:gd name="connsiteX29" fmla="*/ 1902 w 5670"/>
                <a:gd name="connsiteY29" fmla="*/ 1773 h 3411"/>
                <a:gd name="connsiteX30" fmla="*/ 2004 w 5670"/>
                <a:gd name="connsiteY30" fmla="*/ 1695 h 3411"/>
                <a:gd name="connsiteX31" fmla="*/ 2109 w 5670"/>
                <a:gd name="connsiteY31" fmla="*/ 1619 h 3411"/>
                <a:gd name="connsiteX32" fmla="*/ 2215 w 5670"/>
                <a:gd name="connsiteY32" fmla="*/ 1544 h 3411"/>
                <a:gd name="connsiteX33" fmla="*/ 2324 w 5670"/>
                <a:gd name="connsiteY33" fmla="*/ 1470 h 3411"/>
                <a:gd name="connsiteX34" fmla="*/ 2436 w 5670"/>
                <a:gd name="connsiteY34" fmla="*/ 1399 h 3411"/>
                <a:gd name="connsiteX35" fmla="*/ 2549 w 5670"/>
                <a:gd name="connsiteY35" fmla="*/ 1328 h 3411"/>
                <a:gd name="connsiteX36" fmla="*/ 2662 w 5670"/>
                <a:gd name="connsiteY36" fmla="*/ 1260 h 3411"/>
                <a:gd name="connsiteX37" fmla="*/ 2779 w 5670"/>
                <a:gd name="connsiteY37" fmla="*/ 1194 h 3411"/>
                <a:gd name="connsiteX38" fmla="*/ 2894 w 5670"/>
                <a:gd name="connsiteY38" fmla="*/ 1129 h 3411"/>
                <a:gd name="connsiteX39" fmla="*/ 3012 w 5670"/>
                <a:gd name="connsiteY39" fmla="*/ 1067 h 3411"/>
                <a:gd name="connsiteX40" fmla="*/ 3129 w 5670"/>
                <a:gd name="connsiteY40" fmla="*/ 1005 h 3411"/>
                <a:gd name="connsiteX41" fmla="*/ 3247 w 5670"/>
                <a:gd name="connsiteY41" fmla="*/ 948 h 3411"/>
                <a:gd name="connsiteX42" fmla="*/ 3365 w 5670"/>
                <a:gd name="connsiteY42" fmla="*/ 892 h 3411"/>
                <a:gd name="connsiteX43" fmla="*/ 3484 w 5670"/>
                <a:gd name="connsiteY43" fmla="*/ 838 h 3411"/>
                <a:gd name="connsiteX44" fmla="*/ 3484 w 5670"/>
                <a:gd name="connsiteY44" fmla="*/ 838 h 3411"/>
                <a:gd name="connsiteX45" fmla="*/ 3531 w 5670"/>
                <a:gd name="connsiteY45" fmla="*/ 817 h 3411"/>
                <a:gd name="connsiteX46" fmla="*/ 5646 w 5670"/>
                <a:gd name="connsiteY46" fmla="*/ 232 h 3411"/>
                <a:gd name="connsiteX47" fmla="*/ 5670 w 5670"/>
                <a:gd name="connsiteY47" fmla="*/ 1 h 3411"/>
                <a:gd name="connsiteX48" fmla="*/ 5629 w 5670"/>
                <a:gd name="connsiteY48" fmla="*/ 9 h 3411"/>
                <a:gd name="connsiteX49" fmla="*/ 3095 w 5670"/>
                <a:gd name="connsiteY49" fmla="*/ 573 h 3411"/>
                <a:gd name="connsiteX50" fmla="*/ 3002 w 5670"/>
                <a:gd name="connsiteY50" fmla="*/ 516 h 3411"/>
                <a:gd name="connsiteX51" fmla="*/ 2917 w 5670"/>
                <a:gd name="connsiteY51" fmla="*/ 459 h 3411"/>
                <a:gd name="connsiteX52" fmla="*/ 2836 w 5670"/>
                <a:gd name="connsiteY52" fmla="*/ 405 h 3411"/>
                <a:gd name="connsiteX53" fmla="*/ 2761 w 5670"/>
                <a:gd name="connsiteY53" fmla="*/ 355 h 3411"/>
                <a:gd name="connsiteX54" fmla="*/ 2692 w 5670"/>
                <a:gd name="connsiteY54" fmla="*/ 304 h 3411"/>
                <a:gd name="connsiteX55" fmla="*/ 2629 w 5670"/>
                <a:gd name="connsiteY55" fmla="*/ 257 h 3411"/>
                <a:gd name="connsiteX56" fmla="*/ 2571 w 5670"/>
                <a:gd name="connsiteY56" fmla="*/ 212 h 3411"/>
                <a:gd name="connsiteX57" fmla="*/ 2519 w 5670"/>
                <a:gd name="connsiteY57" fmla="*/ 169 h 3411"/>
                <a:gd name="connsiteX58" fmla="*/ 2472 w 5670"/>
                <a:gd name="connsiteY58" fmla="*/ 129 h 3411"/>
                <a:gd name="connsiteX59" fmla="*/ 2429 w 5670"/>
                <a:gd name="connsiteY59" fmla="*/ 93 h 3411"/>
                <a:gd name="connsiteX60" fmla="*/ 2392 w 5670"/>
                <a:gd name="connsiteY60" fmla="*/ 58 h 3411"/>
                <a:gd name="connsiteX61" fmla="*/ 2359 w 5670"/>
                <a:gd name="connsiteY61" fmla="*/ 27 h 3411"/>
                <a:gd name="connsiteX62" fmla="*/ 19 w 5670"/>
                <a:gd name="connsiteY62" fmla="*/ 27 h 3411"/>
                <a:gd name="connsiteX63" fmla="*/ 19 w 5670"/>
                <a:gd name="connsiteY63" fmla="*/ 27 h 3411"/>
                <a:gd name="connsiteX64" fmla="*/ 13 w 5670"/>
                <a:gd name="connsiteY64" fmla="*/ 96 h 3411"/>
                <a:gd name="connsiteX65" fmla="*/ 9 w 5670"/>
                <a:gd name="connsiteY65" fmla="*/ 156 h 3411"/>
                <a:gd name="connsiteX66" fmla="*/ 9 w 5670"/>
                <a:gd name="connsiteY66" fmla="*/ 156 h 3411"/>
                <a:gd name="connsiteX67" fmla="*/ 3 w 5670"/>
                <a:gd name="connsiteY67" fmla="*/ 302 h 3411"/>
                <a:gd name="connsiteX68" fmla="*/ 1 w 5670"/>
                <a:gd name="connsiteY68" fmla="*/ 393 h 3411"/>
                <a:gd name="connsiteX69" fmla="*/ 0 w 5670"/>
                <a:gd name="connsiteY69" fmla="*/ 494 h 3411"/>
                <a:gd name="connsiteX70" fmla="*/ 0 w 5670"/>
                <a:gd name="connsiteY70" fmla="*/ 604 h 3411"/>
                <a:gd name="connsiteX71" fmla="*/ 1 w 5670"/>
                <a:gd name="connsiteY71" fmla="*/ 726 h 3411"/>
                <a:gd name="connsiteX72" fmla="*/ 6 w 5670"/>
                <a:gd name="connsiteY72" fmla="*/ 854 h 3411"/>
                <a:gd name="connsiteX73" fmla="*/ 12 w 5670"/>
                <a:gd name="connsiteY73" fmla="*/ 992 h 3411"/>
                <a:gd name="connsiteX74" fmla="*/ 19 w 5670"/>
                <a:gd name="connsiteY74" fmla="*/ 1138 h 3411"/>
                <a:gd name="connsiteX75" fmla="*/ 31 w 5670"/>
                <a:gd name="connsiteY75" fmla="*/ 1291 h 3411"/>
                <a:gd name="connsiteX76" fmla="*/ 46 w 5670"/>
                <a:gd name="connsiteY76" fmla="*/ 1451 h 3411"/>
                <a:gd name="connsiteX77" fmla="*/ 64 w 5670"/>
                <a:gd name="connsiteY77" fmla="*/ 1616 h 3411"/>
                <a:gd name="connsiteX78" fmla="*/ 85 w 5670"/>
                <a:gd name="connsiteY78" fmla="*/ 1786 h 3411"/>
                <a:gd name="connsiteX79" fmla="*/ 97 w 5670"/>
                <a:gd name="connsiteY79" fmla="*/ 1874 h 3411"/>
                <a:gd name="connsiteX80" fmla="*/ 110 w 5670"/>
                <a:gd name="connsiteY80" fmla="*/ 1963 h 3411"/>
                <a:gd name="connsiteX81" fmla="*/ 125 w 5670"/>
                <a:gd name="connsiteY81" fmla="*/ 2052 h 3411"/>
                <a:gd name="connsiteX82" fmla="*/ 142 w 5670"/>
                <a:gd name="connsiteY82" fmla="*/ 2144 h 3411"/>
                <a:gd name="connsiteX83" fmla="*/ 158 w 5670"/>
                <a:gd name="connsiteY83" fmla="*/ 2235 h 3411"/>
                <a:gd name="connsiteX84" fmla="*/ 176 w 5670"/>
                <a:gd name="connsiteY84" fmla="*/ 2328 h 3411"/>
                <a:gd name="connsiteX85" fmla="*/ 176 w 5670"/>
                <a:gd name="connsiteY85" fmla="*/ 2328 h 3411"/>
                <a:gd name="connsiteX0" fmla="*/ 176 w 5670"/>
                <a:gd name="connsiteY0" fmla="*/ 2328 h 3411"/>
                <a:gd name="connsiteX1" fmla="*/ 176 w 5670"/>
                <a:gd name="connsiteY1" fmla="*/ 2328 h 3411"/>
                <a:gd name="connsiteX2" fmla="*/ 203 w 5670"/>
                <a:gd name="connsiteY2" fmla="*/ 2453 h 3411"/>
                <a:gd name="connsiteX3" fmla="*/ 233 w 5670"/>
                <a:gd name="connsiteY3" fmla="*/ 2583 h 3411"/>
                <a:gd name="connsiteX4" fmla="*/ 267 w 5670"/>
                <a:gd name="connsiteY4" fmla="*/ 2717 h 3411"/>
                <a:gd name="connsiteX5" fmla="*/ 305 w 5670"/>
                <a:gd name="connsiteY5" fmla="*/ 2853 h 3411"/>
                <a:gd name="connsiteX6" fmla="*/ 345 w 5670"/>
                <a:gd name="connsiteY6" fmla="*/ 2990 h 3411"/>
                <a:gd name="connsiteX7" fmla="*/ 390 w 5670"/>
                <a:gd name="connsiteY7" fmla="*/ 3129 h 3411"/>
                <a:gd name="connsiteX8" fmla="*/ 436 w 5670"/>
                <a:gd name="connsiteY8" fmla="*/ 3268 h 3411"/>
                <a:gd name="connsiteX9" fmla="*/ 487 w 5670"/>
                <a:gd name="connsiteY9" fmla="*/ 3411 h 3411"/>
                <a:gd name="connsiteX10" fmla="*/ 487 w 5670"/>
                <a:gd name="connsiteY10" fmla="*/ 3411 h 3411"/>
                <a:gd name="connsiteX11" fmla="*/ 534 w 5670"/>
                <a:gd name="connsiteY11" fmla="*/ 3327 h 3411"/>
                <a:gd name="connsiteX12" fmla="*/ 585 w 5670"/>
                <a:gd name="connsiteY12" fmla="*/ 3242 h 3411"/>
                <a:gd name="connsiteX13" fmla="*/ 638 w 5670"/>
                <a:gd name="connsiteY13" fmla="*/ 3155 h 3411"/>
                <a:gd name="connsiteX14" fmla="*/ 695 w 5670"/>
                <a:gd name="connsiteY14" fmla="*/ 3065 h 3411"/>
                <a:gd name="connsiteX15" fmla="*/ 757 w 5670"/>
                <a:gd name="connsiteY15" fmla="*/ 2975 h 3411"/>
                <a:gd name="connsiteX16" fmla="*/ 821 w 5670"/>
                <a:gd name="connsiteY16" fmla="*/ 2884 h 3411"/>
                <a:gd name="connsiteX17" fmla="*/ 891 w 5670"/>
                <a:gd name="connsiteY17" fmla="*/ 2791 h 3411"/>
                <a:gd name="connsiteX18" fmla="*/ 963 w 5670"/>
                <a:gd name="connsiteY18" fmla="*/ 2699 h 3411"/>
                <a:gd name="connsiteX19" fmla="*/ 1041 w 5670"/>
                <a:gd name="connsiteY19" fmla="*/ 2604 h 3411"/>
                <a:gd name="connsiteX20" fmla="*/ 1122 w 5670"/>
                <a:gd name="connsiteY20" fmla="*/ 2509 h 3411"/>
                <a:gd name="connsiteX21" fmla="*/ 1208 w 5670"/>
                <a:gd name="connsiteY21" fmla="*/ 2414 h 3411"/>
                <a:gd name="connsiteX22" fmla="*/ 1298 w 5670"/>
                <a:gd name="connsiteY22" fmla="*/ 2317 h 3411"/>
                <a:gd name="connsiteX23" fmla="*/ 1392 w 5670"/>
                <a:gd name="connsiteY23" fmla="*/ 2221 h 3411"/>
                <a:gd name="connsiteX24" fmla="*/ 1493 w 5670"/>
                <a:gd name="connsiteY24" fmla="*/ 2126 h 3411"/>
                <a:gd name="connsiteX25" fmla="*/ 1597 w 5670"/>
                <a:gd name="connsiteY25" fmla="*/ 2030 h 3411"/>
                <a:gd name="connsiteX26" fmla="*/ 1706 w 5670"/>
                <a:gd name="connsiteY26" fmla="*/ 1933 h 3411"/>
                <a:gd name="connsiteX27" fmla="*/ 1706 w 5670"/>
                <a:gd name="connsiteY27" fmla="*/ 1933 h 3411"/>
                <a:gd name="connsiteX28" fmla="*/ 1802 w 5670"/>
                <a:gd name="connsiteY28" fmla="*/ 1853 h 3411"/>
                <a:gd name="connsiteX29" fmla="*/ 1902 w 5670"/>
                <a:gd name="connsiteY29" fmla="*/ 1773 h 3411"/>
                <a:gd name="connsiteX30" fmla="*/ 2004 w 5670"/>
                <a:gd name="connsiteY30" fmla="*/ 1695 h 3411"/>
                <a:gd name="connsiteX31" fmla="*/ 2109 w 5670"/>
                <a:gd name="connsiteY31" fmla="*/ 1619 h 3411"/>
                <a:gd name="connsiteX32" fmla="*/ 2215 w 5670"/>
                <a:gd name="connsiteY32" fmla="*/ 1544 h 3411"/>
                <a:gd name="connsiteX33" fmla="*/ 2324 w 5670"/>
                <a:gd name="connsiteY33" fmla="*/ 1470 h 3411"/>
                <a:gd name="connsiteX34" fmla="*/ 2436 w 5670"/>
                <a:gd name="connsiteY34" fmla="*/ 1399 h 3411"/>
                <a:gd name="connsiteX35" fmla="*/ 2549 w 5670"/>
                <a:gd name="connsiteY35" fmla="*/ 1328 h 3411"/>
                <a:gd name="connsiteX36" fmla="*/ 2662 w 5670"/>
                <a:gd name="connsiteY36" fmla="*/ 1260 h 3411"/>
                <a:gd name="connsiteX37" fmla="*/ 2779 w 5670"/>
                <a:gd name="connsiteY37" fmla="*/ 1194 h 3411"/>
                <a:gd name="connsiteX38" fmla="*/ 2894 w 5670"/>
                <a:gd name="connsiteY38" fmla="*/ 1129 h 3411"/>
                <a:gd name="connsiteX39" fmla="*/ 3012 w 5670"/>
                <a:gd name="connsiteY39" fmla="*/ 1067 h 3411"/>
                <a:gd name="connsiteX40" fmla="*/ 3129 w 5670"/>
                <a:gd name="connsiteY40" fmla="*/ 1005 h 3411"/>
                <a:gd name="connsiteX41" fmla="*/ 3247 w 5670"/>
                <a:gd name="connsiteY41" fmla="*/ 948 h 3411"/>
                <a:gd name="connsiteX42" fmla="*/ 3365 w 5670"/>
                <a:gd name="connsiteY42" fmla="*/ 892 h 3411"/>
                <a:gd name="connsiteX43" fmla="*/ 3484 w 5670"/>
                <a:gd name="connsiteY43" fmla="*/ 838 h 3411"/>
                <a:gd name="connsiteX44" fmla="*/ 3484 w 5670"/>
                <a:gd name="connsiteY44" fmla="*/ 838 h 3411"/>
                <a:gd name="connsiteX45" fmla="*/ 3531 w 5670"/>
                <a:gd name="connsiteY45" fmla="*/ 817 h 3411"/>
                <a:gd name="connsiteX46" fmla="*/ 5646 w 5670"/>
                <a:gd name="connsiteY46" fmla="*/ 232 h 3411"/>
                <a:gd name="connsiteX47" fmla="*/ 5670 w 5670"/>
                <a:gd name="connsiteY47" fmla="*/ 1 h 3411"/>
                <a:gd name="connsiteX48" fmla="*/ 5629 w 5670"/>
                <a:gd name="connsiteY48" fmla="*/ 9 h 3411"/>
                <a:gd name="connsiteX49" fmla="*/ 3095 w 5670"/>
                <a:gd name="connsiteY49" fmla="*/ 573 h 3411"/>
                <a:gd name="connsiteX50" fmla="*/ 3002 w 5670"/>
                <a:gd name="connsiteY50" fmla="*/ 516 h 3411"/>
                <a:gd name="connsiteX51" fmla="*/ 2917 w 5670"/>
                <a:gd name="connsiteY51" fmla="*/ 459 h 3411"/>
                <a:gd name="connsiteX52" fmla="*/ 2836 w 5670"/>
                <a:gd name="connsiteY52" fmla="*/ 405 h 3411"/>
                <a:gd name="connsiteX53" fmla="*/ 2761 w 5670"/>
                <a:gd name="connsiteY53" fmla="*/ 355 h 3411"/>
                <a:gd name="connsiteX54" fmla="*/ 2692 w 5670"/>
                <a:gd name="connsiteY54" fmla="*/ 304 h 3411"/>
                <a:gd name="connsiteX55" fmla="*/ 2629 w 5670"/>
                <a:gd name="connsiteY55" fmla="*/ 257 h 3411"/>
                <a:gd name="connsiteX56" fmla="*/ 2571 w 5670"/>
                <a:gd name="connsiteY56" fmla="*/ 212 h 3411"/>
                <a:gd name="connsiteX57" fmla="*/ 2519 w 5670"/>
                <a:gd name="connsiteY57" fmla="*/ 169 h 3411"/>
                <a:gd name="connsiteX58" fmla="*/ 2472 w 5670"/>
                <a:gd name="connsiteY58" fmla="*/ 129 h 3411"/>
                <a:gd name="connsiteX59" fmla="*/ 2429 w 5670"/>
                <a:gd name="connsiteY59" fmla="*/ 93 h 3411"/>
                <a:gd name="connsiteX60" fmla="*/ 2392 w 5670"/>
                <a:gd name="connsiteY60" fmla="*/ 58 h 3411"/>
                <a:gd name="connsiteX61" fmla="*/ 2359 w 5670"/>
                <a:gd name="connsiteY61" fmla="*/ 27 h 3411"/>
                <a:gd name="connsiteX62" fmla="*/ 19 w 5670"/>
                <a:gd name="connsiteY62" fmla="*/ 27 h 3411"/>
                <a:gd name="connsiteX63" fmla="*/ 19 w 5670"/>
                <a:gd name="connsiteY63" fmla="*/ 27 h 3411"/>
                <a:gd name="connsiteX64" fmla="*/ 13 w 5670"/>
                <a:gd name="connsiteY64" fmla="*/ 96 h 3411"/>
                <a:gd name="connsiteX65" fmla="*/ 9 w 5670"/>
                <a:gd name="connsiteY65" fmla="*/ 156 h 3411"/>
                <a:gd name="connsiteX66" fmla="*/ 9 w 5670"/>
                <a:gd name="connsiteY66" fmla="*/ 156 h 3411"/>
                <a:gd name="connsiteX67" fmla="*/ 3 w 5670"/>
                <a:gd name="connsiteY67" fmla="*/ 302 h 3411"/>
                <a:gd name="connsiteX68" fmla="*/ 1 w 5670"/>
                <a:gd name="connsiteY68" fmla="*/ 393 h 3411"/>
                <a:gd name="connsiteX69" fmla="*/ 0 w 5670"/>
                <a:gd name="connsiteY69" fmla="*/ 494 h 3411"/>
                <a:gd name="connsiteX70" fmla="*/ 0 w 5670"/>
                <a:gd name="connsiteY70" fmla="*/ 604 h 3411"/>
                <a:gd name="connsiteX71" fmla="*/ 1 w 5670"/>
                <a:gd name="connsiteY71" fmla="*/ 726 h 3411"/>
                <a:gd name="connsiteX72" fmla="*/ 6 w 5670"/>
                <a:gd name="connsiteY72" fmla="*/ 854 h 3411"/>
                <a:gd name="connsiteX73" fmla="*/ 12 w 5670"/>
                <a:gd name="connsiteY73" fmla="*/ 992 h 3411"/>
                <a:gd name="connsiteX74" fmla="*/ 19 w 5670"/>
                <a:gd name="connsiteY74" fmla="*/ 1138 h 3411"/>
                <a:gd name="connsiteX75" fmla="*/ 31 w 5670"/>
                <a:gd name="connsiteY75" fmla="*/ 1291 h 3411"/>
                <a:gd name="connsiteX76" fmla="*/ 46 w 5670"/>
                <a:gd name="connsiteY76" fmla="*/ 1451 h 3411"/>
                <a:gd name="connsiteX77" fmla="*/ 64 w 5670"/>
                <a:gd name="connsiteY77" fmla="*/ 1616 h 3411"/>
                <a:gd name="connsiteX78" fmla="*/ 85 w 5670"/>
                <a:gd name="connsiteY78" fmla="*/ 1786 h 3411"/>
                <a:gd name="connsiteX79" fmla="*/ 97 w 5670"/>
                <a:gd name="connsiteY79" fmla="*/ 1874 h 3411"/>
                <a:gd name="connsiteX80" fmla="*/ 110 w 5670"/>
                <a:gd name="connsiteY80" fmla="*/ 1963 h 3411"/>
                <a:gd name="connsiteX81" fmla="*/ 125 w 5670"/>
                <a:gd name="connsiteY81" fmla="*/ 2052 h 3411"/>
                <a:gd name="connsiteX82" fmla="*/ 142 w 5670"/>
                <a:gd name="connsiteY82" fmla="*/ 2144 h 3411"/>
                <a:gd name="connsiteX83" fmla="*/ 158 w 5670"/>
                <a:gd name="connsiteY83" fmla="*/ 2235 h 3411"/>
                <a:gd name="connsiteX84" fmla="*/ 176 w 5670"/>
                <a:gd name="connsiteY84" fmla="*/ 2328 h 3411"/>
                <a:gd name="connsiteX85" fmla="*/ 176 w 5670"/>
                <a:gd name="connsiteY85" fmla="*/ 2328 h 3411"/>
                <a:gd name="connsiteX0" fmla="*/ 176 w 5670"/>
                <a:gd name="connsiteY0" fmla="*/ 2328 h 3411"/>
                <a:gd name="connsiteX1" fmla="*/ 176 w 5670"/>
                <a:gd name="connsiteY1" fmla="*/ 2328 h 3411"/>
                <a:gd name="connsiteX2" fmla="*/ 203 w 5670"/>
                <a:gd name="connsiteY2" fmla="*/ 2453 h 3411"/>
                <a:gd name="connsiteX3" fmla="*/ 233 w 5670"/>
                <a:gd name="connsiteY3" fmla="*/ 2583 h 3411"/>
                <a:gd name="connsiteX4" fmla="*/ 267 w 5670"/>
                <a:gd name="connsiteY4" fmla="*/ 2717 h 3411"/>
                <a:gd name="connsiteX5" fmla="*/ 305 w 5670"/>
                <a:gd name="connsiteY5" fmla="*/ 2853 h 3411"/>
                <a:gd name="connsiteX6" fmla="*/ 345 w 5670"/>
                <a:gd name="connsiteY6" fmla="*/ 2990 h 3411"/>
                <a:gd name="connsiteX7" fmla="*/ 390 w 5670"/>
                <a:gd name="connsiteY7" fmla="*/ 3129 h 3411"/>
                <a:gd name="connsiteX8" fmla="*/ 436 w 5670"/>
                <a:gd name="connsiteY8" fmla="*/ 3268 h 3411"/>
                <a:gd name="connsiteX9" fmla="*/ 487 w 5670"/>
                <a:gd name="connsiteY9" fmla="*/ 3411 h 3411"/>
                <a:gd name="connsiteX10" fmla="*/ 487 w 5670"/>
                <a:gd name="connsiteY10" fmla="*/ 3411 h 3411"/>
                <a:gd name="connsiteX11" fmla="*/ 534 w 5670"/>
                <a:gd name="connsiteY11" fmla="*/ 3327 h 3411"/>
                <a:gd name="connsiteX12" fmla="*/ 585 w 5670"/>
                <a:gd name="connsiteY12" fmla="*/ 3242 h 3411"/>
                <a:gd name="connsiteX13" fmla="*/ 638 w 5670"/>
                <a:gd name="connsiteY13" fmla="*/ 3155 h 3411"/>
                <a:gd name="connsiteX14" fmla="*/ 695 w 5670"/>
                <a:gd name="connsiteY14" fmla="*/ 3065 h 3411"/>
                <a:gd name="connsiteX15" fmla="*/ 757 w 5670"/>
                <a:gd name="connsiteY15" fmla="*/ 2975 h 3411"/>
                <a:gd name="connsiteX16" fmla="*/ 821 w 5670"/>
                <a:gd name="connsiteY16" fmla="*/ 2884 h 3411"/>
                <a:gd name="connsiteX17" fmla="*/ 891 w 5670"/>
                <a:gd name="connsiteY17" fmla="*/ 2791 h 3411"/>
                <a:gd name="connsiteX18" fmla="*/ 963 w 5670"/>
                <a:gd name="connsiteY18" fmla="*/ 2699 h 3411"/>
                <a:gd name="connsiteX19" fmla="*/ 1041 w 5670"/>
                <a:gd name="connsiteY19" fmla="*/ 2604 h 3411"/>
                <a:gd name="connsiteX20" fmla="*/ 1122 w 5670"/>
                <a:gd name="connsiteY20" fmla="*/ 2509 h 3411"/>
                <a:gd name="connsiteX21" fmla="*/ 1208 w 5670"/>
                <a:gd name="connsiteY21" fmla="*/ 2414 h 3411"/>
                <a:gd name="connsiteX22" fmla="*/ 1298 w 5670"/>
                <a:gd name="connsiteY22" fmla="*/ 2317 h 3411"/>
                <a:gd name="connsiteX23" fmla="*/ 1392 w 5670"/>
                <a:gd name="connsiteY23" fmla="*/ 2221 h 3411"/>
                <a:gd name="connsiteX24" fmla="*/ 1493 w 5670"/>
                <a:gd name="connsiteY24" fmla="*/ 2126 h 3411"/>
                <a:gd name="connsiteX25" fmla="*/ 1597 w 5670"/>
                <a:gd name="connsiteY25" fmla="*/ 2030 h 3411"/>
                <a:gd name="connsiteX26" fmla="*/ 1706 w 5670"/>
                <a:gd name="connsiteY26" fmla="*/ 1933 h 3411"/>
                <a:gd name="connsiteX27" fmla="*/ 1706 w 5670"/>
                <a:gd name="connsiteY27" fmla="*/ 1933 h 3411"/>
                <a:gd name="connsiteX28" fmla="*/ 1802 w 5670"/>
                <a:gd name="connsiteY28" fmla="*/ 1853 h 3411"/>
                <a:gd name="connsiteX29" fmla="*/ 1902 w 5670"/>
                <a:gd name="connsiteY29" fmla="*/ 1773 h 3411"/>
                <a:gd name="connsiteX30" fmla="*/ 2004 w 5670"/>
                <a:gd name="connsiteY30" fmla="*/ 1695 h 3411"/>
                <a:gd name="connsiteX31" fmla="*/ 2109 w 5670"/>
                <a:gd name="connsiteY31" fmla="*/ 1619 h 3411"/>
                <a:gd name="connsiteX32" fmla="*/ 2215 w 5670"/>
                <a:gd name="connsiteY32" fmla="*/ 1544 h 3411"/>
                <a:gd name="connsiteX33" fmla="*/ 2324 w 5670"/>
                <a:gd name="connsiteY33" fmla="*/ 1470 h 3411"/>
                <a:gd name="connsiteX34" fmla="*/ 2436 w 5670"/>
                <a:gd name="connsiteY34" fmla="*/ 1399 h 3411"/>
                <a:gd name="connsiteX35" fmla="*/ 2549 w 5670"/>
                <a:gd name="connsiteY35" fmla="*/ 1328 h 3411"/>
                <a:gd name="connsiteX36" fmla="*/ 2662 w 5670"/>
                <a:gd name="connsiteY36" fmla="*/ 1260 h 3411"/>
                <a:gd name="connsiteX37" fmla="*/ 2779 w 5670"/>
                <a:gd name="connsiteY37" fmla="*/ 1194 h 3411"/>
                <a:gd name="connsiteX38" fmla="*/ 2894 w 5670"/>
                <a:gd name="connsiteY38" fmla="*/ 1129 h 3411"/>
                <a:gd name="connsiteX39" fmla="*/ 3012 w 5670"/>
                <a:gd name="connsiteY39" fmla="*/ 1067 h 3411"/>
                <a:gd name="connsiteX40" fmla="*/ 3129 w 5670"/>
                <a:gd name="connsiteY40" fmla="*/ 1005 h 3411"/>
                <a:gd name="connsiteX41" fmla="*/ 3247 w 5670"/>
                <a:gd name="connsiteY41" fmla="*/ 948 h 3411"/>
                <a:gd name="connsiteX42" fmla="*/ 3365 w 5670"/>
                <a:gd name="connsiteY42" fmla="*/ 892 h 3411"/>
                <a:gd name="connsiteX43" fmla="*/ 3484 w 5670"/>
                <a:gd name="connsiteY43" fmla="*/ 838 h 3411"/>
                <a:gd name="connsiteX44" fmla="*/ 3484 w 5670"/>
                <a:gd name="connsiteY44" fmla="*/ 838 h 3411"/>
                <a:gd name="connsiteX45" fmla="*/ 3531 w 5670"/>
                <a:gd name="connsiteY45" fmla="*/ 817 h 3411"/>
                <a:gd name="connsiteX46" fmla="*/ 5646 w 5670"/>
                <a:gd name="connsiteY46" fmla="*/ 232 h 3411"/>
                <a:gd name="connsiteX47" fmla="*/ 5670 w 5670"/>
                <a:gd name="connsiteY47" fmla="*/ 1 h 3411"/>
                <a:gd name="connsiteX48" fmla="*/ 5629 w 5670"/>
                <a:gd name="connsiteY48" fmla="*/ 9 h 3411"/>
                <a:gd name="connsiteX49" fmla="*/ 3095 w 5670"/>
                <a:gd name="connsiteY49" fmla="*/ 573 h 3411"/>
                <a:gd name="connsiteX50" fmla="*/ 3002 w 5670"/>
                <a:gd name="connsiteY50" fmla="*/ 516 h 3411"/>
                <a:gd name="connsiteX51" fmla="*/ 2917 w 5670"/>
                <a:gd name="connsiteY51" fmla="*/ 459 h 3411"/>
                <a:gd name="connsiteX52" fmla="*/ 2836 w 5670"/>
                <a:gd name="connsiteY52" fmla="*/ 405 h 3411"/>
                <a:gd name="connsiteX53" fmla="*/ 2761 w 5670"/>
                <a:gd name="connsiteY53" fmla="*/ 355 h 3411"/>
                <a:gd name="connsiteX54" fmla="*/ 2692 w 5670"/>
                <a:gd name="connsiteY54" fmla="*/ 304 h 3411"/>
                <a:gd name="connsiteX55" fmla="*/ 2629 w 5670"/>
                <a:gd name="connsiteY55" fmla="*/ 257 h 3411"/>
                <a:gd name="connsiteX56" fmla="*/ 2571 w 5670"/>
                <a:gd name="connsiteY56" fmla="*/ 212 h 3411"/>
                <a:gd name="connsiteX57" fmla="*/ 2519 w 5670"/>
                <a:gd name="connsiteY57" fmla="*/ 169 h 3411"/>
                <a:gd name="connsiteX58" fmla="*/ 2472 w 5670"/>
                <a:gd name="connsiteY58" fmla="*/ 129 h 3411"/>
                <a:gd name="connsiteX59" fmla="*/ 2429 w 5670"/>
                <a:gd name="connsiteY59" fmla="*/ 93 h 3411"/>
                <a:gd name="connsiteX60" fmla="*/ 2392 w 5670"/>
                <a:gd name="connsiteY60" fmla="*/ 58 h 3411"/>
                <a:gd name="connsiteX61" fmla="*/ 2359 w 5670"/>
                <a:gd name="connsiteY61" fmla="*/ 27 h 3411"/>
                <a:gd name="connsiteX62" fmla="*/ 19 w 5670"/>
                <a:gd name="connsiteY62" fmla="*/ 27 h 3411"/>
                <a:gd name="connsiteX63" fmla="*/ 19 w 5670"/>
                <a:gd name="connsiteY63" fmla="*/ 27 h 3411"/>
                <a:gd name="connsiteX64" fmla="*/ 13 w 5670"/>
                <a:gd name="connsiteY64" fmla="*/ 96 h 3411"/>
                <a:gd name="connsiteX65" fmla="*/ 9 w 5670"/>
                <a:gd name="connsiteY65" fmla="*/ 156 h 3411"/>
                <a:gd name="connsiteX66" fmla="*/ 9 w 5670"/>
                <a:gd name="connsiteY66" fmla="*/ 156 h 3411"/>
                <a:gd name="connsiteX67" fmla="*/ 3 w 5670"/>
                <a:gd name="connsiteY67" fmla="*/ 302 h 3411"/>
                <a:gd name="connsiteX68" fmla="*/ 1 w 5670"/>
                <a:gd name="connsiteY68" fmla="*/ 393 h 3411"/>
                <a:gd name="connsiteX69" fmla="*/ 0 w 5670"/>
                <a:gd name="connsiteY69" fmla="*/ 494 h 3411"/>
                <a:gd name="connsiteX70" fmla="*/ 0 w 5670"/>
                <a:gd name="connsiteY70" fmla="*/ 604 h 3411"/>
                <a:gd name="connsiteX71" fmla="*/ 1 w 5670"/>
                <a:gd name="connsiteY71" fmla="*/ 726 h 3411"/>
                <a:gd name="connsiteX72" fmla="*/ 6 w 5670"/>
                <a:gd name="connsiteY72" fmla="*/ 854 h 3411"/>
                <a:gd name="connsiteX73" fmla="*/ 12 w 5670"/>
                <a:gd name="connsiteY73" fmla="*/ 992 h 3411"/>
                <a:gd name="connsiteX74" fmla="*/ 19 w 5670"/>
                <a:gd name="connsiteY74" fmla="*/ 1138 h 3411"/>
                <a:gd name="connsiteX75" fmla="*/ 31 w 5670"/>
                <a:gd name="connsiteY75" fmla="*/ 1291 h 3411"/>
                <a:gd name="connsiteX76" fmla="*/ 46 w 5670"/>
                <a:gd name="connsiteY76" fmla="*/ 1451 h 3411"/>
                <a:gd name="connsiteX77" fmla="*/ 64 w 5670"/>
                <a:gd name="connsiteY77" fmla="*/ 1616 h 3411"/>
                <a:gd name="connsiteX78" fmla="*/ 85 w 5670"/>
                <a:gd name="connsiteY78" fmla="*/ 1786 h 3411"/>
                <a:gd name="connsiteX79" fmla="*/ 97 w 5670"/>
                <a:gd name="connsiteY79" fmla="*/ 1874 h 3411"/>
                <a:gd name="connsiteX80" fmla="*/ 110 w 5670"/>
                <a:gd name="connsiteY80" fmla="*/ 1963 h 3411"/>
                <a:gd name="connsiteX81" fmla="*/ 125 w 5670"/>
                <a:gd name="connsiteY81" fmla="*/ 2052 h 3411"/>
                <a:gd name="connsiteX82" fmla="*/ 142 w 5670"/>
                <a:gd name="connsiteY82" fmla="*/ 2144 h 3411"/>
                <a:gd name="connsiteX83" fmla="*/ 158 w 5670"/>
                <a:gd name="connsiteY83" fmla="*/ 2235 h 3411"/>
                <a:gd name="connsiteX84" fmla="*/ 176 w 5670"/>
                <a:gd name="connsiteY84" fmla="*/ 2328 h 3411"/>
                <a:gd name="connsiteX85" fmla="*/ 176 w 5670"/>
                <a:gd name="connsiteY85" fmla="*/ 2328 h 3411"/>
                <a:gd name="connsiteX0" fmla="*/ 176 w 5670"/>
                <a:gd name="connsiteY0" fmla="*/ 2328 h 3411"/>
                <a:gd name="connsiteX1" fmla="*/ 176 w 5670"/>
                <a:gd name="connsiteY1" fmla="*/ 2328 h 3411"/>
                <a:gd name="connsiteX2" fmla="*/ 203 w 5670"/>
                <a:gd name="connsiteY2" fmla="*/ 2453 h 3411"/>
                <a:gd name="connsiteX3" fmla="*/ 233 w 5670"/>
                <a:gd name="connsiteY3" fmla="*/ 2583 h 3411"/>
                <a:gd name="connsiteX4" fmla="*/ 267 w 5670"/>
                <a:gd name="connsiteY4" fmla="*/ 2717 h 3411"/>
                <a:gd name="connsiteX5" fmla="*/ 305 w 5670"/>
                <a:gd name="connsiteY5" fmla="*/ 2853 h 3411"/>
                <a:gd name="connsiteX6" fmla="*/ 345 w 5670"/>
                <a:gd name="connsiteY6" fmla="*/ 2990 h 3411"/>
                <a:gd name="connsiteX7" fmla="*/ 390 w 5670"/>
                <a:gd name="connsiteY7" fmla="*/ 3129 h 3411"/>
                <a:gd name="connsiteX8" fmla="*/ 436 w 5670"/>
                <a:gd name="connsiteY8" fmla="*/ 3268 h 3411"/>
                <a:gd name="connsiteX9" fmla="*/ 487 w 5670"/>
                <a:gd name="connsiteY9" fmla="*/ 3411 h 3411"/>
                <a:gd name="connsiteX10" fmla="*/ 487 w 5670"/>
                <a:gd name="connsiteY10" fmla="*/ 3411 h 3411"/>
                <a:gd name="connsiteX11" fmla="*/ 534 w 5670"/>
                <a:gd name="connsiteY11" fmla="*/ 3327 h 3411"/>
                <a:gd name="connsiteX12" fmla="*/ 585 w 5670"/>
                <a:gd name="connsiteY12" fmla="*/ 3242 h 3411"/>
                <a:gd name="connsiteX13" fmla="*/ 638 w 5670"/>
                <a:gd name="connsiteY13" fmla="*/ 3155 h 3411"/>
                <a:gd name="connsiteX14" fmla="*/ 695 w 5670"/>
                <a:gd name="connsiteY14" fmla="*/ 3065 h 3411"/>
                <a:gd name="connsiteX15" fmla="*/ 757 w 5670"/>
                <a:gd name="connsiteY15" fmla="*/ 2975 h 3411"/>
                <a:gd name="connsiteX16" fmla="*/ 821 w 5670"/>
                <a:gd name="connsiteY16" fmla="*/ 2884 h 3411"/>
                <a:gd name="connsiteX17" fmla="*/ 891 w 5670"/>
                <a:gd name="connsiteY17" fmla="*/ 2791 h 3411"/>
                <a:gd name="connsiteX18" fmla="*/ 963 w 5670"/>
                <a:gd name="connsiteY18" fmla="*/ 2699 h 3411"/>
                <a:gd name="connsiteX19" fmla="*/ 1041 w 5670"/>
                <a:gd name="connsiteY19" fmla="*/ 2604 h 3411"/>
                <a:gd name="connsiteX20" fmla="*/ 1122 w 5670"/>
                <a:gd name="connsiteY20" fmla="*/ 2509 h 3411"/>
                <a:gd name="connsiteX21" fmla="*/ 1208 w 5670"/>
                <a:gd name="connsiteY21" fmla="*/ 2414 h 3411"/>
                <a:gd name="connsiteX22" fmla="*/ 1298 w 5670"/>
                <a:gd name="connsiteY22" fmla="*/ 2317 h 3411"/>
                <a:gd name="connsiteX23" fmla="*/ 1392 w 5670"/>
                <a:gd name="connsiteY23" fmla="*/ 2221 h 3411"/>
                <a:gd name="connsiteX24" fmla="*/ 1493 w 5670"/>
                <a:gd name="connsiteY24" fmla="*/ 2126 h 3411"/>
                <a:gd name="connsiteX25" fmla="*/ 1597 w 5670"/>
                <a:gd name="connsiteY25" fmla="*/ 2030 h 3411"/>
                <a:gd name="connsiteX26" fmla="*/ 1706 w 5670"/>
                <a:gd name="connsiteY26" fmla="*/ 1933 h 3411"/>
                <a:gd name="connsiteX27" fmla="*/ 1706 w 5670"/>
                <a:gd name="connsiteY27" fmla="*/ 1933 h 3411"/>
                <a:gd name="connsiteX28" fmla="*/ 1802 w 5670"/>
                <a:gd name="connsiteY28" fmla="*/ 1853 h 3411"/>
                <a:gd name="connsiteX29" fmla="*/ 1902 w 5670"/>
                <a:gd name="connsiteY29" fmla="*/ 1773 h 3411"/>
                <a:gd name="connsiteX30" fmla="*/ 2004 w 5670"/>
                <a:gd name="connsiteY30" fmla="*/ 1695 h 3411"/>
                <a:gd name="connsiteX31" fmla="*/ 2109 w 5670"/>
                <a:gd name="connsiteY31" fmla="*/ 1619 h 3411"/>
                <a:gd name="connsiteX32" fmla="*/ 2215 w 5670"/>
                <a:gd name="connsiteY32" fmla="*/ 1544 h 3411"/>
                <a:gd name="connsiteX33" fmla="*/ 2324 w 5670"/>
                <a:gd name="connsiteY33" fmla="*/ 1470 h 3411"/>
                <a:gd name="connsiteX34" fmla="*/ 2436 w 5670"/>
                <a:gd name="connsiteY34" fmla="*/ 1399 h 3411"/>
                <a:gd name="connsiteX35" fmla="*/ 2549 w 5670"/>
                <a:gd name="connsiteY35" fmla="*/ 1328 h 3411"/>
                <a:gd name="connsiteX36" fmla="*/ 2662 w 5670"/>
                <a:gd name="connsiteY36" fmla="*/ 1260 h 3411"/>
                <a:gd name="connsiteX37" fmla="*/ 2779 w 5670"/>
                <a:gd name="connsiteY37" fmla="*/ 1194 h 3411"/>
                <a:gd name="connsiteX38" fmla="*/ 2894 w 5670"/>
                <a:gd name="connsiteY38" fmla="*/ 1129 h 3411"/>
                <a:gd name="connsiteX39" fmla="*/ 3012 w 5670"/>
                <a:gd name="connsiteY39" fmla="*/ 1067 h 3411"/>
                <a:gd name="connsiteX40" fmla="*/ 3129 w 5670"/>
                <a:gd name="connsiteY40" fmla="*/ 1005 h 3411"/>
                <a:gd name="connsiteX41" fmla="*/ 3247 w 5670"/>
                <a:gd name="connsiteY41" fmla="*/ 948 h 3411"/>
                <a:gd name="connsiteX42" fmla="*/ 3365 w 5670"/>
                <a:gd name="connsiteY42" fmla="*/ 892 h 3411"/>
                <a:gd name="connsiteX43" fmla="*/ 3484 w 5670"/>
                <a:gd name="connsiteY43" fmla="*/ 838 h 3411"/>
                <a:gd name="connsiteX44" fmla="*/ 3484 w 5670"/>
                <a:gd name="connsiteY44" fmla="*/ 838 h 3411"/>
                <a:gd name="connsiteX45" fmla="*/ 3531 w 5670"/>
                <a:gd name="connsiteY45" fmla="*/ 817 h 3411"/>
                <a:gd name="connsiteX46" fmla="*/ 5646 w 5670"/>
                <a:gd name="connsiteY46" fmla="*/ 232 h 3411"/>
                <a:gd name="connsiteX47" fmla="*/ 5670 w 5670"/>
                <a:gd name="connsiteY47" fmla="*/ 1 h 3411"/>
                <a:gd name="connsiteX48" fmla="*/ 5629 w 5670"/>
                <a:gd name="connsiteY48" fmla="*/ 9 h 3411"/>
                <a:gd name="connsiteX49" fmla="*/ 3002 w 5670"/>
                <a:gd name="connsiteY49" fmla="*/ 516 h 3411"/>
                <a:gd name="connsiteX50" fmla="*/ 2917 w 5670"/>
                <a:gd name="connsiteY50" fmla="*/ 459 h 3411"/>
                <a:gd name="connsiteX51" fmla="*/ 2836 w 5670"/>
                <a:gd name="connsiteY51" fmla="*/ 405 h 3411"/>
                <a:gd name="connsiteX52" fmla="*/ 2761 w 5670"/>
                <a:gd name="connsiteY52" fmla="*/ 355 h 3411"/>
                <a:gd name="connsiteX53" fmla="*/ 2692 w 5670"/>
                <a:gd name="connsiteY53" fmla="*/ 304 h 3411"/>
                <a:gd name="connsiteX54" fmla="*/ 2629 w 5670"/>
                <a:gd name="connsiteY54" fmla="*/ 257 h 3411"/>
                <a:gd name="connsiteX55" fmla="*/ 2571 w 5670"/>
                <a:gd name="connsiteY55" fmla="*/ 212 h 3411"/>
                <a:gd name="connsiteX56" fmla="*/ 2519 w 5670"/>
                <a:gd name="connsiteY56" fmla="*/ 169 h 3411"/>
                <a:gd name="connsiteX57" fmla="*/ 2472 w 5670"/>
                <a:gd name="connsiteY57" fmla="*/ 129 h 3411"/>
                <a:gd name="connsiteX58" fmla="*/ 2429 w 5670"/>
                <a:gd name="connsiteY58" fmla="*/ 93 h 3411"/>
                <a:gd name="connsiteX59" fmla="*/ 2392 w 5670"/>
                <a:gd name="connsiteY59" fmla="*/ 58 h 3411"/>
                <a:gd name="connsiteX60" fmla="*/ 2359 w 5670"/>
                <a:gd name="connsiteY60" fmla="*/ 27 h 3411"/>
                <a:gd name="connsiteX61" fmla="*/ 19 w 5670"/>
                <a:gd name="connsiteY61" fmla="*/ 27 h 3411"/>
                <a:gd name="connsiteX62" fmla="*/ 19 w 5670"/>
                <a:gd name="connsiteY62" fmla="*/ 27 h 3411"/>
                <a:gd name="connsiteX63" fmla="*/ 13 w 5670"/>
                <a:gd name="connsiteY63" fmla="*/ 96 h 3411"/>
                <a:gd name="connsiteX64" fmla="*/ 9 w 5670"/>
                <a:gd name="connsiteY64" fmla="*/ 156 h 3411"/>
                <a:gd name="connsiteX65" fmla="*/ 9 w 5670"/>
                <a:gd name="connsiteY65" fmla="*/ 156 h 3411"/>
                <a:gd name="connsiteX66" fmla="*/ 3 w 5670"/>
                <a:gd name="connsiteY66" fmla="*/ 302 h 3411"/>
                <a:gd name="connsiteX67" fmla="*/ 1 w 5670"/>
                <a:gd name="connsiteY67" fmla="*/ 393 h 3411"/>
                <a:gd name="connsiteX68" fmla="*/ 0 w 5670"/>
                <a:gd name="connsiteY68" fmla="*/ 494 h 3411"/>
                <a:gd name="connsiteX69" fmla="*/ 0 w 5670"/>
                <a:gd name="connsiteY69" fmla="*/ 604 h 3411"/>
                <a:gd name="connsiteX70" fmla="*/ 1 w 5670"/>
                <a:gd name="connsiteY70" fmla="*/ 726 h 3411"/>
                <a:gd name="connsiteX71" fmla="*/ 6 w 5670"/>
                <a:gd name="connsiteY71" fmla="*/ 854 h 3411"/>
                <a:gd name="connsiteX72" fmla="*/ 12 w 5670"/>
                <a:gd name="connsiteY72" fmla="*/ 992 h 3411"/>
                <a:gd name="connsiteX73" fmla="*/ 19 w 5670"/>
                <a:gd name="connsiteY73" fmla="*/ 1138 h 3411"/>
                <a:gd name="connsiteX74" fmla="*/ 31 w 5670"/>
                <a:gd name="connsiteY74" fmla="*/ 1291 h 3411"/>
                <a:gd name="connsiteX75" fmla="*/ 46 w 5670"/>
                <a:gd name="connsiteY75" fmla="*/ 1451 h 3411"/>
                <a:gd name="connsiteX76" fmla="*/ 64 w 5670"/>
                <a:gd name="connsiteY76" fmla="*/ 1616 h 3411"/>
                <a:gd name="connsiteX77" fmla="*/ 85 w 5670"/>
                <a:gd name="connsiteY77" fmla="*/ 1786 h 3411"/>
                <a:gd name="connsiteX78" fmla="*/ 97 w 5670"/>
                <a:gd name="connsiteY78" fmla="*/ 1874 h 3411"/>
                <a:gd name="connsiteX79" fmla="*/ 110 w 5670"/>
                <a:gd name="connsiteY79" fmla="*/ 1963 h 3411"/>
                <a:gd name="connsiteX80" fmla="*/ 125 w 5670"/>
                <a:gd name="connsiteY80" fmla="*/ 2052 h 3411"/>
                <a:gd name="connsiteX81" fmla="*/ 142 w 5670"/>
                <a:gd name="connsiteY81" fmla="*/ 2144 h 3411"/>
                <a:gd name="connsiteX82" fmla="*/ 158 w 5670"/>
                <a:gd name="connsiteY82" fmla="*/ 2235 h 3411"/>
                <a:gd name="connsiteX83" fmla="*/ 176 w 5670"/>
                <a:gd name="connsiteY83" fmla="*/ 2328 h 3411"/>
                <a:gd name="connsiteX84" fmla="*/ 176 w 5670"/>
                <a:gd name="connsiteY84" fmla="*/ 2328 h 3411"/>
                <a:gd name="connsiteX0" fmla="*/ 176 w 5670"/>
                <a:gd name="connsiteY0" fmla="*/ 2328 h 3411"/>
                <a:gd name="connsiteX1" fmla="*/ 176 w 5670"/>
                <a:gd name="connsiteY1" fmla="*/ 2328 h 3411"/>
                <a:gd name="connsiteX2" fmla="*/ 203 w 5670"/>
                <a:gd name="connsiteY2" fmla="*/ 2453 h 3411"/>
                <a:gd name="connsiteX3" fmla="*/ 233 w 5670"/>
                <a:gd name="connsiteY3" fmla="*/ 2583 h 3411"/>
                <a:gd name="connsiteX4" fmla="*/ 267 w 5670"/>
                <a:gd name="connsiteY4" fmla="*/ 2717 h 3411"/>
                <a:gd name="connsiteX5" fmla="*/ 305 w 5670"/>
                <a:gd name="connsiteY5" fmla="*/ 2853 h 3411"/>
                <a:gd name="connsiteX6" fmla="*/ 345 w 5670"/>
                <a:gd name="connsiteY6" fmla="*/ 2990 h 3411"/>
                <a:gd name="connsiteX7" fmla="*/ 390 w 5670"/>
                <a:gd name="connsiteY7" fmla="*/ 3129 h 3411"/>
                <a:gd name="connsiteX8" fmla="*/ 436 w 5670"/>
                <a:gd name="connsiteY8" fmla="*/ 3268 h 3411"/>
                <a:gd name="connsiteX9" fmla="*/ 487 w 5670"/>
                <a:gd name="connsiteY9" fmla="*/ 3411 h 3411"/>
                <a:gd name="connsiteX10" fmla="*/ 487 w 5670"/>
                <a:gd name="connsiteY10" fmla="*/ 3411 h 3411"/>
                <a:gd name="connsiteX11" fmla="*/ 534 w 5670"/>
                <a:gd name="connsiteY11" fmla="*/ 3327 h 3411"/>
                <a:gd name="connsiteX12" fmla="*/ 585 w 5670"/>
                <a:gd name="connsiteY12" fmla="*/ 3242 h 3411"/>
                <a:gd name="connsiteX13" fmla="*/ 638 w 5670"/>
                <a:gd name="connsiteY13" fmla="*/ 3155 h 3411"/>
                <a:gd name="connsiteX14" fmla="*/ 695 w 5670"/>
                <a:gd name="connsiteY14" fmla="*/ 3065 h 3411"/>
                <a:gd name="connsiteX15" fmla="*/ 757 w 5670"/>
                <a:gd name="connsiteY15" fmla="*/ 2975 h 3411"/>
                <a:gd name="connsiteX16" fmla="*/ 821 w 5670"/>
                <a:gd name="connsiteY16" fmla="*/ 2884 h 3411"/>
                <a:gd name="connsiteX17" fmla="*/ 891 w 5670"/>
                <a:gd name="connsiteY17" fmla="*/ 2791 h 3411"/>
                <a:gd name="connsiteX18" fmla="*/ 963 w 5670"/>
                <a:gd name="connsiteY18" fmla="*/ 2699 h 3411"/>
                <a:gd name="connsiteX19" fmla="*/ 1041 w 5670"/>
                <a:gd name="connsiteY19" fmla="*/ 2604 h 3411"/>
                <a:gd name="connsiteX20" fmla="*/ 1122 w 5670"/>
                <a:gd name="connsiteY20" fmla="*/ 2509 h 3411"/>
                <a:gd name="connsiteX21" fmla="*/ 1208 w 5670"/>
                <a:gd name="connsiteY21" fmla="*/ 2414 h 3411"/>
                <a:gd name="connsiteX22" fmla="*/ 1298 w 5670"/>
                <a:gd name="connsiteY22" fmla="*/ 2317 h 3411"/>
                <a:gd name="connsiteX23" fmla="*/ 1392 w 5670"/>
                <a:gd name="connsiteY23" fmla="*/ 2221 h 3411"/>
                <a:gd name="connsiteX24" fmla="*/ 1493 w 5670"/>
                <a:gd name="connsiteY24" fmla="*/ 2126 h 3411"/>
                <a:gd name="connsiteX25" fmla="*/ 1597 w 5670"/>
                <a:gd name="connsiteY25" fmla="*/ 2030 h 3411"/>
                <a:gd name="connsiteX26" fmla="*/ 1706 w 5670"/>
                <a:gd name="connsiteY26" fmla="*/ 1933 h 3411"/>
                <a:gd name="connsiteX27" fmla="*/ 1706 w 5670"/>
                <a:gd name="connsiteY27" fmla="*/ 1933 h 3411"/>
                <a:gd name="connsiteX28" fmla="*/ 1802 w 5670"/>
                <a:gd name="connsiteY28" fmla="*/ 1853 h 3411"/>
                <a:gd name="connsiteX29" fmla="*/ 1902 w 5670"/>
                <a:gd name="connsiteY29" fmla="*/ 1773 h 3411"/>
                <a:gd name="connsiteX30" fmla="*/ 2004 w 5670"/>
                <a:gd name="connsiteY30" fmla="*/ 1695 h 3411"/>
                <a:gd name="connsiteX31" fmla="*/ 2109 w 5670"/>
                <a:gd name="connsiteY31" fmla="*/ 1619 h 3411"/>
                <a:gd name="connsiteX32" fmla="*/ 2215 w 5670"/>
                <a:gd name="connsiteY32" fmla="*/ 1544 h 3411"/>
                <a:gd name="connsiteX33" fmla="*/ 2324 w 5670"/>
                <a:gd name="connsiteY33" fmla="*/ 1470 h 3411"/>
                <a:gd name="connsiteX34" fmla="*/ 2436 w 5670"/>
                <a:gd name="connsiteY34" fmla="*/ 1399 h 3411"/>
                <a:gd name="connsiteX35" fmla="*/ 2549 w 5670"/>
                <a:gd name="connsiteY35" fmla="*/ 1328 h 3411"/>
                <a:gd name="connsiteX36" fmla="*/ 2662 w 5670"/>
                <a:gd name="connsiteY36" fmla="*/ 1260 h 3411"/>
                <a:gd name="connsiteX37" fmla="*/ 2779 w 5670"/>
                <a:gd name="connsiteY37" fmla="*/ 1194 h 3411"/>
                <a:gd name="connsiteX38" fmla="*/ 2894 w 5670"/>
                <a:gd name="connsiteY38" fmla="*/ 1129 h 3411"/>
                <a:gd name="connsiteX39" fmla="*/ 3012 w 5670"/>
                <a:gd name="connsiteY39" fmla="*/ 1067 h 3411"/>
                <a:gd name="connsiteX40" fmla="*/ 3129 w 5670"/>
                <a:gd name="connsiteY40" fmla="*/ 1005 h 3411"/>
                <a:gd name="connsiteX41" fmla="*/ 3247 w 5670"/>
                <a:gd name="connsiteY41" fmla="*/ 948 h 3411"/>
                <a:gd name="connsiteX42" fmla="*/ 3365 w 5670"/>
                <a:gd name="connsiteY42" fmla="*/ 892 h 3411"/>
                <a:gd name="connsiteX43" fmla="*/ 3484 w 5670"/>
                <a:gd name="connsiteY43" fmla="*/ 838 h 3411"/>
                <a:gd name="connsiteX44" fmla="*/ 3484 w 5670"/>
                <a:gd name="connsiteY44" fmla="*/ 838 h 3411"/>
                <a:gd name="connsiteX45" fmla="*/ 3531 w 5670"/>
                <a:gd name="connsiteY45" fmla="*/ 817 h 3411"/>
                <a:gd name="connsiteX46" fmla="*/ 5646 w 5670"/>
                <a:gd name="connsiteY46" fmla="*/ 232 h 3411"/>
                <a:gd name="connsiteX47" fmla="*/ 5670 w 5670"/>
                <a:gd name="connsiteY47" fmla="*/ 1 h 3411"/>
                <a:gd name="connsiteX48" fmla="*/ 5629 w 5670"/>
                <a:gd name="connsiteY48" fmla="*/ 9 h 3411"/>
                <a:gd name="connsiteX49" fmla="*/ 2917 w 5670"/>
                <a:gd name="connsiteY49" fmla="*/ 459 h 3411"/>
                <a:gd name="connsiteX50" fmla="*/ 2836 w 5670"/>
                <a:gd name="connsiteY50" fmla="*/ 405 h 3411"/>
                <a:gd name="connsiteX51" fmla="*/ 2761 w 5670"/>
                <a:gd name="connsiteY51" fmla="*/ 355 h 3411"/>
                <a:gd name="connsiteX52" fmla="*/ 2692 w 5670"/>
                <a:gd name="connsiteY52" fmla="*/ 304 h 3411"/>
                <a:gd name="connsiteX53" fmla="*/ 2629 w 5670"/>
                <a:gd name="connsiteY53" fmla="*/ 257 h 3411"/>
                <a:gd name="connsiteX54" fmla="*/ 2571 w 5670"/>
                <a:gd name="connsiteY54" fmla="*/ 212 h 3411"/>
                <a:gd name="connsiteX55" fmla="*/ 2519 w 5670"/>
                <a:gd name="connsiteY55" fmla="*/ 169 h 3411"/>
                <a:gd name="connsiteX56" fmla="*/ 2472 w 5670"/>
                <a:gd name="connsiteY56" fmla="*/ 129 h 3411"/>
                <a:gd name="connsiteX57" fmla="*/ 2429 w 5670"/>
                <a:gd name="connsiteY57" fmla="*/ 93 h 3411"/>
                <a:gd name="connsiteX58" fmla="*/ 2392 w 5670"/>
                <a:gd name="connsiteY58" fmla="*/ 58 h 3411"/>
                <a:gd name="connsiteX59" fmla="*/ 2359 w 5670"/>
                <a:gd name="connsiteY59" fmla="*/ 27 h 3411"/>
                <a:gd name="connsiteX60" fmla="*/ 19 w 5670"/>
                <a:gd name="connsiteY60" fmla="*/ 27 h 3411"/>
                <a:gd name="connsiteX61" fmla="*/ 19 w 5670"/>
                <a:gd name="connsiteY61" fmla="*/ 27 h 3411"/>
                <a:gd name="connsiteX62" fmla="*/ 13 w 5670"/>
                <a:gd name="connsiteY62" fmla="*/ 96 h 3411"/>
                <a:gd name="connsiteX63" fmla="*/ 9 w 5670"/>
                <a:gd name="connsiteY63" fmla="*/ 156 h 3411"/>
                <a:gd name="connsiteX64" fmla="*/ 9 w 5670"/>
                <a:gd name="connsiteY64" fmla="*/ 156 h 3411"/>
                <a:gd name="connsiteX65" fmla="*/ 3 w 5670"/>
                <a:gd name="connsiteY65" fmla="*/ 302 h 3411"/>
                <a:gd name="connsiteX66" fmla="*/ 1 w 5670"/>
                <a:gd name="connsiteY66" fmla="*/ 393 h 3411"/>
                <a:gd name="connsiteX67" fmla="*/ 0 w 5670"/>
                <a:gd name="connsiteY67" fmla="*/ 494 h 3411"/>
                <a:gd name="connsiteX68" fmla="*/ 0 w 5670"/>
                <a:gd name="connsiteY68" fmla="*/ 604 h 3411"/>
                <a:gd name="connsiteX69" fmla="*/ 1 w 5670"/>
                <a:gd name="connsiteY69" fmla="*/ 726 h 3411"/>
                <a:gd name="connsiteX70" fmla="*/ 6 w 5670"/>
                <a:gd name="connsiteY70" fmla="*/ 854 h 3411"/>
                <a:gd name="connsiteX71" fmla="*/ 12 w 5670"/>
                <a:gd name="connsiteY71" fmla="*/ 992 h 3411"/>
                <a:gd name="connsiteX72" fmla="*/ 19 w 5670"/>
                <a:gd name="connsiteY72" fmla="*/ 1138 h 3411"/>
                <a:gd name="connsiteX73" fmla="*/ 31 w 5670"/>
                <a:gd name="connsiteY73" fmla="*/ 1291 h 3411"/>
                <a:gd name="connsiteX74" fmla="*/ 46 w 5670"/>
                <a:gd name="connsiteY74" fmla="*/ 1451 h 3411"/>
                <a:gd name="connsiteX75" fmla="*/ 64 w 5670"/>
                <a:gd name="connsiteY75" fmla="*/ 1616 h 3411"/>
                <a:gd name="connsiteX76" fmla="*/ 85 w 5670"/>
                <a:gd name="connsiteY76" fmla="*/ 1786 h 3411"/>
                <a:gd name="connsiteX77" fmla="*/ 97 w 5670"/>
                <a:gd name="connsiteY77" fmla="*/ 1874 h 3411"/>
                <a:gd name="connsiteX78" fmla="*/ 110 w 5670"/>
                <a:gd name="connsiteY78" fmla="*/ 1963 h 3411"/>
                <a:gd name="connsiteX79" fmla="*/ 125 w 5670"/>
                <a:gd name="connsiteY79" fmla="*/ 2052 h 3411"/>
                <a:gd name="connsiteX80" fmla="*/ 142 w 5670"/>
                <a:gd name="connsiteY80" fmla="*/ 2144 h 3411"/>
                <a:gd name="connsiteX81" fmla="*/ 158 w 5670"/>
                <a:gd name="connsiteY81" fmla="*/ 2235 h 3411"/>
                <a:gd name="connsiteX82" fmla="*/ 176 w 5670"/>
                <a:gd name="connsiteY82" fmla="*/ 2328 h 3411"/>
                <a:gd name="connsiteX83" fmla="*/ 176 w 5670"/>
                <a:gd name="connsiteY83" fmla="*/ 2328 h 3411"/>
                <a:gd name="connsiteX0" fmla="*/ 176 w 5670"/>
                <a:gd name="connsiteY0" fmla="*/ 2328 h 3411"/>
                <a:gd name="connsiteX1" fmla="*/ 176 w 5670"/>
                <a:gd name="connsiteY1" fmla="*/ 2328 h 3411"/>
                <a:gd name="connsiteX2" fmla="*/ 203 w 5670"/>
                <a:gd name="connsiteY2" fmla="*/ 2453 h 3411"/>
                <a:gd name="connsiteX3" fmla="*/ 233 w 5670"/>
                <a:gd name="connsiteY3" fmla="*/ 2583 h 3411"/>
                <a:gd name="connsiteX4" fmla="*/ 267 w 5670"/>
                <a:gd name="connsiteY4" fmla="*/ 2717 h 3411"/>
                <a:gd name="connsiteX5" fmla="*/ 305 w 5670"/>
                <a:gd name="connsiteY5" fmla="*/ 2853 h 3411"/>
                <a:gd name="connsiteX6" fmla="*/ 345 w 5670"/>
                <a:gd name="connsiteY6" fmla="*/ 2990 h 3411"/>
                <a:gd name="connsiteX7" fmla="*/ 390 w 5670"/>
                <a:gd name="connsiteY7" fmla="*/ 3129 h 3411"/>
                <a:gd name="connsiteX8" fmla="*/ 436 w 5670"/>
                <a:gd name="connsiteY8" fmla="*/ 3268 h 3411"/>
                <a:gd name="connsiteX9" fmla="*/ 487 w 5670"/>
                <a:gd name="connsiteY9" fmla="*/ 3411 h 3411"/>
                <a:gd name="connsiteX10" fmla="*/ 487 w 5670"/>
                <a:gd name="connsiteY10" fmla="*/ 3411 h 3411"/>
                <a:gd name="connsiteX11" fmla="*/ 534 w 5670"/>
                <a:gd name="connsiteY11" fmla="*/ 3327 h 3411"/>
                <a:gd name="connsiteX12" fmla="*/ 585 w 5670"/>
                <a:gd name="connsiteY12" fmla="*/ 3242 h 3411"/>
                <a:gd name="connsiteX13" fmla="*/ 638 w 5670"/>
                <a:gd name="connsiteY13" fmla="*/ 3155 h 3411"/>
                <a:gd name="connsiteX14" fmla="*/ 695 w 5670"/>
                <a:gd name="connsiteY14" fmla="*/ 3065 h 3411"/>
                <a:gd name="connsiteX15" fmla="*/ 757 w 5670"/>
                <a:gd name="connsiteY15" fmla="*/ 2975 h 3411"/>
                <a:gd name="connsiteX16" fmla="*/ 821 w 5670"/>
                <a:gd name="connsiteY16" fmla="*/ 2884 h 3411"/>
                <a:gd name="connsiteX17" fmla="*/ 891 w 5670"/>
                <a:gd name="connsiteY17" fmla="*/ 2791 h 3411"/>
                <a:gd name="connsiteX18" fmla="*/ 963 w 5670"/>
                <a:gd name="connsiteY18" fmla="*/ 2699 h 3411"/>
                <a:gd name="connsiteX19" fmla="*/ 1041 w 5670"/>
                <a:gd name="connsiteY19" fmla="*/ 2604 h 3411"/>
                <a:gd name="connsiteX20" fmla="*/ 1122 w 5670"/>
                <a:gd name="connsiteY20" fmla="*/ 2509 h 3411"/>
                <a:gd name="connsiteX21" fmla="*/ 1208 w 5670"/>
                <a:gd name="connsiteY21" fmla="*/ 2414 h 3411"/>
                <a:gd name="connsiteX22" fmla="*/ 1298 w 5670"/>
                <a:gd name="connsiteY22" fmla="*/ 2317 h 3411"/>
                <a:gd name="connsiteX23" fmla="*/ 1392 w 5670"/>
                <a:gd name="connsiteY23" fmla="*/ 2221 h 3411"/>
                <a:gd name="connsiteX24" fmla="*/ 1493 w 5670"/>
                <a:gd name="connsiteY24" fmla="*/ 2126 h 3411"/>
                <a:gd name="connsiteX25" fmla="*/ 1597 w 5670"/>
                <a:gd name="connsiteY25" fmla="*/ 2030 h 3411"/>
                <a:gd name="connsiteX26" fmla="*/ 1706 w 5670"/>
                <a:gd name="connsiteY26" fmla="*/ 1933 h 3411"/>
                <a:gd name="connsiteX27" fmla="*/ 1706 w 5670"/>
                <a:gd name="connsiteY27" fmla="*/ 1933 h 3411"/>
                <a:gd name="connsiteX28" fmla="*/ 1802 w 5670"/>
                <a:gd name="connsiteY28" fmla="*/ 1853 h 3411"/>
                <a:gd name="connsiteX29" fmla="*/ 1902 w 5670"/>
                <a:gd name="connsiteY29" fmla="*/ 1773 h 3411"/>
                <a:gd name="connsiteX30" fmla="*/ 2004 w 5670"/>
                <a:gd name="connsiteY30" fmla="*/ 1695 h 3411"/>
                <a:gd name="connsiteX31" fmla="*/ 2109 w 5670"/>
                <a:gd name="connsiteY31" fmla="*/ 1619 h 3411"/>
                <a:gd name="connsiteX32" fmla="*/ 2215 w 5670"/>
                <a:gd name="connsiteY32" fmla="*/ 1544 h 3411"/>
                <a:gd name="connsiteX33" fmla="*/ 2324 w 5670"/>
                <a:gd name="connsiteY33" fmla="*/ 1470 h 3411"/>
                <a:gd name="connsiteX34" fmla="*/ 2436 w 5670"/>
                <a:gd name="connsiteY34" fmla="*/ 1399 h 3411"/>
                <a:gd name="connsiteX35" fmla="*/ 2549 w 5670"/>
                <a:gd name="connsiteY35" fmla="*/ 1328 h 3411"/>
                <a:gd name="connsiteX36" fmla="*/ 2662 w 5670"/>
                <a:gd name="connsiteY36" fmla="*/ 1260 h 3411"/>
                <a:gd name="connsiteX37" fmla="*/ 2779 w 5670"/>
                <a:gd name="connsiteY37" fmla="*/ 1194 h 3411"/>
                <a:gd name="connsiteX38" fmla="*/ 2894 w 5670"/>
                <a:gd name="connsiteY38" fmla="*/ 1129 h 3411"/>
                <a:gd name="connsiteX39" fmla="*/ 3012 w 5670"/>
                <a:gd name="connsiteY39" fmla="*/ 1067 h 3411"/>
                <a:gd name="connsiteX40" fmla="*/ 3129 w 5670"/>
                <a:gd name="connsiteY40" fmla="*/ 1005 h 3411"/>
                <a:gd name="connsiteX41" fmla="*/ 3247 w 5670"/>
                <a:gd name="connsiteY41" fmla="*/ 948 h 3411"/>
                <a:gd name="connsiteX42" fmla="*/ 3365 w 5670"/>
                <a:gd name="connsiteY42" fmla="*/ 892 h 3411"/>
                <a:gd name="connsiteX43" fmla="*/ 3484 w 5670"/>
                <a:gd name="connsiteY43" fmla="*/ 838 h 3411"/>
                <a:gd name="connsiteX44" fmla="*/ 3484 w 5670"/>
                <a:gd name="connsiteY44" fmla="*/ 838 h 3411"/>
                <a:gd name="connsiteX45" fmla="*/ 3531 w 5670"/>
                <a:gd name="connsiteY45" fmla="*/ 817 h 3411"/>
                <a:gd name="connsiteX46" fmla="*/ 5646 w 5670"/>
                <a:gd name="connsiteY46" fmla="*/ 232 h 3411"/>
                <a:gd name="connsiteX47" fmla="*/ 5670 w 5670"/>
                <a:gd name="connsiteY47" fmla="*/ 1 h 3411"/>
                <a:gd name="connsiteX48" fmla="*/ 5629 w 5670"/>
                <a:gd name="connsiteY48" fmla="*/ 9 h 3411"/>
                <a:gd name="connsiteX49" fmla="*/ 2836 w 5670"/>
                <a:gd name="connsiteY49" fmla="*/ 405 h 3411"/>
                <a:gd name="connsiteX50" fmla="*/ 2761 w 5670"/>
                <a:gd name="connsiteY50" fmla="*/ 355 h 3411"/>
                <a:gd name="connsiteX51" fmla="*/ 2692 w 5670"/>
                <a:gd name="connsiteY51" fmla="*/ 304 h 3411"/>
                <a:gd name="connsiteX52" fmla="*/ 2629 w 5670"/>
                <a:gd name="connsiteY52" fmla="*/ 257 h 3411"/>
                <a:gd name="connsiteX53" fmla="*/ 2571 w 5670"/>
                <a:gd name="connsiteY53" fmla="*/ 212 h 3411"/>
                <a:gd name="connsiteX54" fmla="*/ 2519 w 5670"/>
                <a:gd name="connsiteY54" fmla="*/ 169 h 3411"/>
                <a:gd name="connsiteX55" fmla="*/ 2472 w 5670"/>
                <a:gd name="connsiteY55" fmla="*/ 129 h 3411"/>
                <a:gd name="connsiteX56" fmla="*/ 2429 w 5670"/>
                <a:gd name="connsiteY56" fmla="*/ 93 h 3411"/>
                <a:gd name="connsiteX57" fmla="*/ 2392 w 5670"/>
                <a:gd name="connsiteY57" fmla="*/ 58 h 3411"/>
                <a:gd name="connsiteX58" fmla="*/ 2359 w 5670"/>
                <a:gd name="connsiteY58" fmla="*/ 27 h 3411"/>
                <a:gd name="connsiteX59" fmla="*/ 19 w 5670"/>
                <a:gd name="connsiteY59" fmla="*/ 27 h 3411"/>
                <a:gd name="connsiteX60" fmla="*/ 19 w 5670"/>
                <a:gd name="connsiteY60" fmla="*/ 27 h 3411"/>
                <a:gd name="connsiteX61" fmla="*/ 13 w 5670"/>
                <a:gd name="connsiteY61" fmla="*/ 96 h 3411"/>
                <a:gd name="connsiteX62" fmla="*/ 9 w 5670"/>
                <a:gd name="connsiteY62" fmla="*/ 156 h 3411"/>
                <a:gd name="connsiteX63" fmla="*/ 9 w 5670"/>
                <a:gd name="connsiteY63" fmla="*/ 156 h 3411"/>
                <a:gd name="connsiteX64" fmla="*/ 3 w 5670"/>
                <a:gd name="connsiteY64" fmla="*/ 302 h 3411"/>
                <a:gd name="connsiteX65" fmla="*/ 1 w 5670"/>
                <a:gd name="connsiteY65" fmla="*/ 393 h 3411"/>
                <a:gd name="connsiteX66" fmla="*/ 0 w 5670"/>
                <a:gd name="connsiteY66" fmla="*/ 494 h 3411"/>
                <a:gd name="connsiteX67" fmla="*/ 0 w 5670"/>
                <a:gd name="connsiteY67" fmla="*/ 604 h 3411"/>
                <a:gd name="connsiteX68" fmla="*/ 1 w 5670"/>
                <a:gd name="connsiteY68" fmla="*/ 726 h 3411"/>
                <a:gd name="connsiteX69" fmla="*/ 6 w 5670"/>
                <a:gd name="connsiteY69" fmla="*/ 854 h 3411"/>
                <a:gd name="connsiteX70" fmla="*/ 12 w 5670"/>
                <a:gd name="connsiteY70" fmla="*/ 992 h 3411"/>
                <a:gd name="connsiteX71" fmla="*/ 19 w 5670"/>
                <a:gd name="connsiteY71" fmla="*/ 1138 h 3411"/>
                <a:gd name="connsiteX72" fmla="*/ 31 w 5670"/>
                <a:gd name="connsiteY72" fmla="*/ 1291 h 3411"/>
                <a:gd name="connsiteX73" fmla="*/ 46 w 5670"/>
                <a:gd name="connsiteY73" fmla="*/ 1451 h 3411"/>
                <a:gd name="connsiteX74" fmla="*/ 64 w 5670"/>
                <a:gd name="connsiteY74" fmla="*/ 1616 h 3411"/>
                <a:gd name="connsiteX75" fmla="*/ 85 w 5670"/>
                <a:gd name="connsiteY75" fmla="*/ 1786 h 3411"/>
                <a:gd name="connsiteX76" fmla="*/ 97 w 5670"/>
                <a:gd name="connsiteY76" fmla="*/ 1874 h 3411"/>
                <a:gd name="connsiteX77" fmla="*/ 110 w 5670"/>
                <a:gd name="connsiteY77" fmla="*/ 1963 h 3411"/>
                <a:gd name="connsiteX78" fmla="*/ 125 w 5670"/>
                <a:gd name="connsiteY78" fmla="*/ 2052 h 3411"/>
                <a:gd name="connsiteX79" fmla="*/ 142 w 5670"/>
                <a:gd name="connsiteY79" fmla="*/ 2144 h 3411"/>
                <a:gd name="connsiteX80" fmla="*/ 158 w 5670"/>
                <a:gd name="connsiteY80" fmla="*/ 2235 h 3411"/>
                <a:gd name="connsiteX81" fmla="*/ 176 w 5670"/>
                <a:gd name="connsiteY81" fmla="*/ 2328 h 3411"/>
                <a:gd name="connsiteX82" fmla="*/ 176 w 5670"/>
                <a:gd name="connsiteY82" fmla="*/ 2328 h 3411"/>
                <a:gd name="connsiteX0" fmla="*/ 176 w 5670"/>
                <a:gd name="connsiteY0" fmla="*/ 2328 h 3411"/>
                <a:gd name="connsiteX1" fmla="*/ 176 w 5670"/>
                <a:gd name="connsiteY1" fmla="*/ 2328 h 3411"/>
                <a:gd name="connsiteX2" fmla="*/ 203 w 5670"/>
                <a:gd name="connsiteY2" fmla="*/ 2453 h 3411"/>
                <a:gd name="connsiteX3" fmla="*/ 233 w 5670"/>
                <a:gd name="connsiteY3" fmla="*/ 2583 h 3411"/>
                <a:gd name="connsiteX4" fmla="*/ 267 w 5670"/>
                <a:gd name="connsiteY4" fmla="*/ 2717 h 3411"/>
                <a:gd name="connsiteX5" fmla="*/ 305 w 5670"/>
                <a:gd name="connsiteY5" fmla="*/ 2853 h 3411"/>
                <a:gd name="connsiteX6" fmla="*/ 345 w 5670"/>
                <a:gd name="connsiteY6" fmla="*/ 2990 h 3411"/>
                <a:gd name="connsiteX7" fmla="*/ 390 w 5670"/>
                <a:gd name="connsiteY7" fmla="*/ 3129 h 3411"/>
                <a:gd name="connsiteX8" fmla="*/ 436 w 5670"/>
                <a:gd name="connsiteY8" fmla="*/ 3268 h 3411"/>
                <a:gd name="connsiteX9" fmla="*/ 487 w 5670"/>
                <a:gd name="connsiteY9" fmla="*/ 3411 h 3411"/>
                <a:gd name="connsiteX10" fmla="*/ 487 w 5670"/>
                <a:gd name="connsiteY10" fmla="*/ 3411 h 3411"/>
                <a:gd name="connsiteX11" fmla="*/ 534 w 5670"/>
                <a:gd name="connsiteY11" fmla="*/ 3327 h 3411"/>
                <a:gd name="connsiteX12" fmla="*/ 585 w 5670"/>
                <a:gd name="connsiteY12" fmla="*/ 3242 h 3411"/>
                <a:gd name="connsiteX13" fmla="*/ 638 w 5670"/>
                <a:gd name="connsiteY13" fmla="*/ 3155 h 3411"/>
                <a:gd name="connsiteX14" fmla="*/ 695 w 5670"/>
                <a:gd name="connsiteY14" fmla="*/ 3065 h 3411"/>
                <a:gd name="connsiteX15" fmla="*/ 757 w 5670"/>
                <a:gd name="connsiteY15" fmla="*/ 2975 h 3411"/>
                <a:gd name="connsiteX16" fmla="*/ 821 w 5670"/>
                <a:gd name="connsiteY16" fmla="*/ 2884 h 3411"/>
                <a:gd name="connsiteX17" fmla="*/ 891 w 5670"/>
                <a:gd name="connsiteY17" fmla="*/ 2791 h 3411"/>
                <a:gd name="connsiteX18" fmla="*/ 963 w 5670"/>
                <a:gd name="connsiteY18" fmla="*/ 2699 h 3411"/>
                <a:gd name="connsiteX19" fmla="*/ 1041 w 5670"/>
                <a:gd name="connsiteY19" fmla="*/ 2604 h 3411"/>
                <a:gd name="connsiteX20" fmla="*/ 1122 w 5670"/>
                <a:gd name="connsiteY20" fmla="*/ 2509 h 3411"/>
                <a:gd name="connsiteX21" fmla="*/ 1208 w 5670"/>
                <a:gd name="connsiteY21" fmla="*/ 2414 h 3411"/>
                <a:gd name="connsiteX22" fmla="*/ 1298 w 5670"/>
                <a:gd name="connsiteY22" fmla="*/ 2317 h 3411"/>
                <a:gd name="connsiteX23" fmla="*/ 1392 w 5670"/>
                <a:gd name="connsiteY23" fmla="*/ 2221 h 3411"/>
                <a:gd name="connsiteX24" fmla="*/ 1493 w 5670"/>
                <a:gd name="connsiteY24" fmla="*/ 2126 h 3411"/>
                <a:gd name="connsiteX25" fmla="*/ 1597 w 5670"/>
                <a:gd name="connsiteY25" fmla="*/ 2030 h 3411"/>
                <a:gd name="connsiteX26" fmla="*/ 1706 w 5670"/>
                <a:gd name="connsiteY26" fmla="*/ 1933 h 3411"/>
                <a:gd name="connsiteX27" fmla="*/ 1706 w 5670"/>
                <a:gd name="connsiteY27" fmla="*/ 1933 h 3411"/>
                <a:gd name="connsiteX28" fmla="*/ 1802 w 5670"/>
                <a:gd name="connsiteY28" fmla="*/ 1853 h 3411"/>
                <a:gd name="connsiteX29" fmla="*/ 1902 w 5670"/>
                <a:gd name="connsiteY29" fmla="*/ 1773 h 3411"/>
                <a:gd name="connsiteX30" fmla="*/ 2004 w 5670"/>
                <a:gd name="connsiteY30" fmla="*/ 1695 h 3411"/>
                <a:gd name="connsiteX31" fmla="*/ 2109 w 5670"/>
                <a:gd name="connsiteY31" fmla="*/ 1619 h 3411"/>
                <a:gd name="connsiteX32" fmla="*/ 2215 w 5670"/>
                <a:gd name="connsiteY32" fmla="*/ 1544 h 3411"/>
                <a:gd name="connsiteX33" fmla="*/ 2324 w 5670"/>
                <a:gd name="connsiteY33" fmla="*/ 1470 h 3411"/>
                <a:gd name="connsiteX34" fmla="*/ 2436 w 5670"/>
                <a:gd name="connsiteY34" fmla="*/ 1399 h 3411"/>
                <a:gd name="connsiteX35" fmla="*/ 2549 w 5670"/>
                <a:gd name="connsiteY35" fmla="*/ 1328 h 3411"/>
                <a:gd name="connsiteX36" fmla="*/ 2662 w 5670"/>
                <a:gd name="connsiteY36" fmla="*/ 1260 h 3411"/>
                <a:gd name="connsiteX37" fmla="*/ 2779 w 5670"/>
                <a:gd name="connsiteY37" fmla="*/ 1194 h 3411"/>
                <a:gd name="connsiteX38" fmla="*/ 2894 w 5670"/>
                <a:gd name="connsiteY38" fmla="*/ 1129 h 3411"/>
                <a:gd name="connsiteX39" fmla="*/ 3012 w 5670"/>
                <a:gd name="connsiteY39" fmla="*/ 1067 h 3411"/>
                <a:gd name="connsiteX40" fmla="*/ 3129 w 5670"/>
                <a:gd name="connsiteY40" fmla="*/ 1005 h 3411"/>
                <a:gd name="connsiteX41" fmla="*/ 3247 w 5670"/>
                <a:gd name="connsiteY41" fmla="*/ 948 h 3411"/>
                <a:gd name="connsiteX42" fmla="*/ 3365 w 5670"/>
                <a:gd name="connsiteY42" fmla="*/ 892 h 3411"/>
                <a:gd name="connsiteX43" fmla="*/ 3484 w 5670"/>
                <a:gd name="connsiteY43" fmla="*/ 838 h 3411"/>
                <a:gd name="connsiteX44" fmla="*/ 3484 w 5670"/>
                <a:gd name="connsiteY44" fmla="*/ 838 h 3411"/>
                <a:gd name="connsiteX45" fmla="*/ 3531 w 5670"/>
                <a:gd name="connsiteY45" fmla="*/ 817 h 3411"/>
                <a:gd name="connsiteX46" fmla="*/ 5646 w 5670"/>
                <a:gd name="connsiteY46" fmla="*/ 232 h 3411"/>
                <a:gd name="connsiteX47" fmla="*/ 5670 w 5670"/>
                <a:gd name="connsiteY47" fmla="*/ 1 h 3411"/>
                <a:gd name="connsiteX48" fmla="*/ 5629 w 5670"/>
                <a:gd name="connsiteY48" fmla="*/ 9 h 3411"/>
                <a:gd name="connsiteX49" fmla="*/ 2761 w 5670"/>
                <a:gd name="connsiteY49" fmla="*/ 355 h 3411"/>
                <a:gd name="connsiteX50" fmla="*/ 2692 w 5670"/>
                <a:gd name="connsiteY50" fmla="*/ 304 h 3411"/>
                <a:gd name="connsiteX51" fmla="*/ 2629 w 5670"/>
                <a:gd name="connsiteY51" fmla="*/ 257 h 3411"/>
                <a:gd name="connsiteX52" fmla="*/ 2571 w 5670"/>
                <a:gd name="connsiteY52" fmla="*/ 212 h 3411"/>
                <a:gd name="connsiteX53" fmla="*/ 2519 w 5670"/>
                <a:gd name="connsiteY53" fmla="*/ 169 h 3411"/>
                <a:gd name="connsiteX54" fmla="*/ 2472 w 5670"/>
                <a:gd name="connsiteY54" fmla="*/ 129 h 3411"/>
                <a:gd name="connsiteX55" fmla="*/ 2429 w 5670"/>
                <a:gd name="connsiteY55" fmla="*/ 93 h 3411"/>
                <a:gd name="connsiteX56" fmla="*/ 2392 w 5670"/>
                <a:gd name="connsiteY56" fmla="*/ 58 h 3411"/>
                <a:gd name="connsiteX57" fmla="*/ 2359 w 5670"/>
                <a:gd name="connsiteY57" fmla="*/ 27 h 3411"/>
                <a:gd name="connsiteX58" fmla="*/ 19 w 5670"/>
                <a:gd name="connsiteY58" fmla="*/ 27 h 3411"/>
                <a:gd name="connsiteX59" fmla="*/ 19 w 5670"/>
                <a:gd name="connsiteY59" fmla="*/ 27 h 3411"/>
                <a:gd name="connsiteX60" fmla="*/ 13 w 5670"/>
                <a:gd name="connsiteY60" fmla="*/ 96 h 3411"/>
                <a:gd name="connsiteX61" fmla="*/ 9 w 5670"/>
                <a:gd name="connsiteY61" fmla="*/ 156 h 3411"/>
                <a:gd name="connsiteX62" fmla="*/ 9 w 5670"/>
                <a:gd name="connsiteY62" fmla="*/ 156 h 3411"/>
                <a:gd name="connsiteX63" fmla="*/ 3 w 5670"/>
                <a:gd name="connsiteY63" fmla="*/ 302 h 3411"/>
                <a:gd name="connsiteX64" fmla="*/ 1 w 5670"/>
                <a:gd name="connsiteY64" fmla="*/ 393 h 3411"/>
                <a:gd name="connsiteX65" fmla="*/ 0 w 5670"/>
                <a:gd name="connsiteY65" fmla="*/ 494 h 3411"/>
                <a:gd name="connsiteX66" fmla="*/ 0 w 5670"/>
                <a:gd name="connsiteY66" fmla="*/ 604 h 3411"/>
                <a:gd name="connsiteX67" fmla="*/ 1 w 5670"/>
                <a:gd name="connsiteY67" fmla="*/ 726 h 3411"/>
                <a:gd name="connsiteX68" fmla="*/ 6 w 5670"/>
                <a:gd name="connsiteY68" fmla="*/ 854 h 3411"/>
                <a:gd name="connsiteX69" fmla="*/ 12 w 5670"/>
                <a:gd name="connsiteY69" fmla="*/ 992 h 3411"/>
                <a:gd name="connsiteX70" fmla="*/ 19 w 5670"/>
                <a:gd name="connsiteY70" fmla="*/ 1138 h 3411"/>
                <a:gd name="connsiteX71" fmla="*/ 31 w 5670"/>
                <a:gd name="connsiteY71" fmla="*/ 1291 h 3411"/>
                <a:gd name="connsiteX72" fmla="*/ 46 w 5670"/>
                <a:gd name="connsiteY72" fmla="*/ 1451 h 3411"/>
                <a:gd name="connsiteX73" fmla="*/ 64 w 5670"/>
                <a:gd name="connsiteY73" fmla="*/ 1616 h 3411"/>
                <a:gd name="connsiteX74" fmla="*/ 85 w 5670"/>
                <a:gd name="connsiteY74" fmla="*/ 1786 h 3411"/>
                <a:gd name="connsiteX75" fmla="*/ 97 w 5670"/>
                <a:gd name="connsiteY75" fmla="*/ 1874 h 3411"/>
                <a:gd name="connsiteX76" fmla="*/ 110 w 5670"/>
                <a:gd name="connsiteY76" fmla="*/ 1963 h 3411"/>
                <a:gd name="connsiteX77" fmla="*/ 125 w 5670"/>
                <a:gd name="connsiteY77" fmla="*/ 2052 h 3411"/>
                <a:gd name="connsiteX78" fmla="*/ 142 w 5670"/>
                <a:gd name="connsiteY78" fmla="*/ 2144 h 3411"/>
                <a:gd name="connsiteX79" fmla="*/ 158 w 5670"/>
                <a:gd name="connsiteY79" fmla="*/ 2235 h 3411"/>
                <a:gd name="connsiteX80" fmla="*/ 176 w 5670"/>
                <a:gd name="connsiteY80" fmla="*/ 2328 h 3411"/>
                <a:gd name="connsiteX81" fmla="*/ 176 w 5670"/>
                <a:gd name="connsiteY81" fmla="*/ 2328 h 3411"/>
                <a:gd name="connsiteX0" fmla="*/ 176 w 5670"/>
                <a:gd name="connsiteY0" fmla="*/ 2328 h 3411"/>
                <a:gd name="connsiteX1" fmla="*/ 176 w 5670"/>
                <a:gd name="connsiteY1" fmla="*/ 2328 h 3411"/>
                <a:gd name="connsiteX2" fmla="*/ 203 w 5670"/>
                <a:gd name="connsiteY2" fmla="*/ 2453 h 3411"/>
                <a:gd name="connsiteX3" fmla="*/ 233 w 5670"/>
                <a:gd name="connsiteY3" fmla="*/ 2583 h 3411"/>
                <a:gd name="connsiteX4" fmla="*/ 267 w 5670"/>
                <a:gd name="connsiteY4" fmla="*/ 2717 h 3411"/>
                <a:gd name="connsiteX5" fmla="*/ 305 w 5670"/>
                <a:gd name="connsiteY5" fmla="*/ 2853 h 3411"/>
                <a:gd name="connsiteX6" fmla="*/ 345 w 5670"/>
                <a:gd name="connsiteY6" fmla="*/ 2990 h 3411"/>
                <a:gd name="connsiteX7" fmla="*/ 390 w 5670"/>
                <a:gd name="connsiteY7" fmla="*/ 3129 h 3411"/>
                <a:gd name="connsiteX8" fmla="*/ 436 w 5670"/>
                <a:gd name="connsiteY8" fmla="*/ 3268 h 3411"/>
                <a:gd name="connsiteX9" fmla="*/ 487 w 5670"/>
                <a:gd name="connsiteY9" fmla="*/ 3411 h 3411"/>
                <a:gd name="connsiteX10" fmla="*/ 487 w 5670"/>
                <a:gd name="connsiteY10" fmla="*/ 3411 h 3411"/>
                <a:gd name="connsiteX11" fmla="*/ 534 w 5670"/>
                <a:gd name="connsiteY11" fmla="*/ 3327 h 3411"/>
                <a:gd name="connsiteX12" fmla="*/ 585 w 5670"/>
                <a:gd name="connsiteY12" fmla="*/ 3242 h 3411"/>
                <a:gd name="connsiteX13" fmla="*/ 638 w 5670"/>
                <a:gd name="connsiteY13" fmla="*/ 3155 h 3411"/>
                <a:gd name="connsiteX14" fmla="*/ 695 w 5670"/>
                <a:gd name="connsiteY14" fmla="*/ 3065 h 3411"/>
                <a:gd name="connsiteX15" fmla="*/ 757 w 5670"/>
                <a:gd name="connsiteY15" fmla="*/ 2975 h 3411"/>
                <a:gd name="connsiteX16" fmla="*/ 821 w 5670"/>
                <a:gd name="connsiteY16" fmla="*/ 2884 h 3411"/>
                <a:gd name="connsiteX17" fmla="*/ 891 w 5670"/>
                <a:gd name="connsiteY17" fmla="*/ 2791 h 3411"/>
                <a:gd name="connsiteX18" fmla="*/ 963 w 5670"/>
                <a:gd name="connsiteY18" fmla="*/ 2699 h 3411"/>
                <a:gd name="connsiteX19" fmla="*/ 1041 w 5670"/>
                <a:gd name="connsiteY19" fmla="*/ 2604 h 3411"/>
                <a:gd name="connsiteX20" fmla="*/ 1122 w 5670"/>
                <a:gd name="connsiteY20" fmla="*/ 2509 h 3411"/>
                <a:gd name="connsiteX21" fmla="*/ 1208 w 5670"/>
                <a:gd name="connsiteY21" fmla="*/ 2414 h 3411"/>
                <a:gd name="connsiteX22" fmla="*/ 1298 w 5670"/>
                <a:gd name="connsiteY22" fmla="*/ 2317 h 3411"/>
                <a:gd name="connsiteX23" fmla="*/ 1392 w 5670"/>
                <a:gd name="connsiteY23" fmla="*/ 2221 h 3411"/>
                <a:gd name="connsiteX24" fmla="*/ 1493 w 5670"/>
                <a:gd name="connsiteY24" fmla="*/ 2126 h 3411"/>
                <a:gd name="connsiteX25" fmla="*/ 1597 w 5670"/>
                <a:gd name="connsiteY25" fmla="*/ 2030 h 3411"/>
                <a:gd name="connsiteX26" fmla="*/ 1706 w 5670"/>
                <a:gd name="connsiteY26" fmla="*/ 1933 h 3411"/>
                <a:gd name="connsiteX27" fmla="*/ 1706 w 5670"/>
                <a:gd name="connsiteY27" fmla="*/ 1933 h 3411"/>
                <a:gd name="connsiteX28" fmla="*/ 1802 w 5670"/>
                <a:gd name="connsiteY28" fmla="*/ 1853 h 3411"/>
                <a:gd name="connsiteX29" fmla="*/ 1902 w 5670"/>
                <a:gd name="connsiteY29" fmla="*/ 1773 h 3411"/>
                <a:gd name="connsiteX30" fmla="*/ 2004 w 5670"/>
                <a:gd name="connsiteY30" fmla="*/ 1695 h 3411"/>
                <a:gd name="connsiteX31" fmla="*/ 2109 w 5670"/>
                <a:gd name="connsiteY31" fmla="*/ 1619 h 3411"/>
                <a:gd name="connsiteX32" fmla="*/ 2215 w 5670"/>
                <a:gd name="connsiteY32" fmla="*/ 1544 h 3411"/>
                <a:gd name="connsiteX33" fmla="*/ 2324 w 5670"/>
                <a:gd name="connsiteY33" fmla="*/ 1470 h 3411"/>
                <a:gd name="connsiteX34" fmla="*/ 2436 w 5670"/>
                <a:gd name="connsiteY34" fmla="*/ 1399 h 3411"/>
                <a:gd name="connsiteX35" fmla="*/ 2549 w 5670"/>
                <a:gd name="connsiteY35" fmla="*/ 1328 h 3411"/>
                <a:gd name="connsiteX36" fmla="*/ 2662 w 5670"/>
                <a:gd name="connsiteY36" fmla="*/ 1260 h 3411"/>
                <a:gd name="connsiteX37" fmla="*/ 2779 w 5670"/>
                <a:gd name="connsiteY37" fmla="*/ 1194 h 3411"/>
                <a:gd name="connsiteX38" fmla="*/ 2894 w 5670"/>
                <a:gd name="connsiteY38" fmla="*/ 1129 h 3411"/>
                <a:gd name="connsiteX39" fmla="*/ 3012 w 5670"/>
                <a:gd name="connsiteY39" fmla="*/ 1067 h 3411"/>
                <a:gd name="connsiteX40" fmla="*/ 3129 w 5670"/>
                <a:gd name="connsiteY40" fmla="*/ 1005 h 3411"/>
                <a:gd name="connsiteX41" fmla="*/ 3247 w 5670"/>
                <a:gd name="connsiteY41" fmla="*/ 948 h 3411"/>
                <a:gd name="connsiteX42" fmla="*/ 3365 w 5670"/>
                <a:gd name="connsiteY42" fmla="*/ 892 h 3411"/>
                <a:gd name="connsiteX43" fmla="*/ 3484 w 5670"/>
                <a:gd name="connsiteY43" fmla="*/ 838 h 3411"/>
                <a:gd name="connsiteX44" fmla="*/ 3484 w 5670"/>
                <a:gd name="connsiteY44" fmla="*/ 838 h 3411"/>
                <a:gd name="connsiteX45" fmla="*/ 3531 w 5670"/>
                <a:gd name="connsiteY45" fmla="*/ 817 h 3411"/>
                <a:gd name="connsiteX46" fmla="*/ 5646 w 5670"/>
                <a:gd name="connsiteY46" fmla="*/ 232 h 3411"/>
                <a:gd name="connsiteX47" fmla="*/ 5670 w 5670"/>
                <a:gd name="connsiteY47" fmla="*/ 1 h 3411"/>
                <a:gd name="connsiteX48" fmla="*/ 5629 w 5670"/>
                <a:gd name="connsiteY48" fmla="*/ 9 h 3411"/>
                <a:gd name="connsiteX49" fmla="*/ 2692 w 5670"/>
                <a:gd name="connsiteY49" fmla="*/ 304 h 3411"/>
                <a:gd name="connsiteX50" fmla="*/ 2629 w 5670"/>
                <a:gd name="connsiteY50" fmla="*/ 257 h 3411"/>
                <a:gd name="connsiteX51" fmla="*/ 2571 w 5670"/>
                <a:gd name="connsiteY51" fmla="*/ 212 h 3411"/>
                <a:gd name="connsiteX52" fmla="*/ 2519 w 5670"/>
                <a:gd name="connsiteY52" fmla="*/ 169 h 3411"/>
                <a:gd name="connsiteX53" fmla="*/ 2472 w 5670"/>
                <a:gd name="connsiteY53" fmla="*/ 129 h 3411"/>
                <a:gd name="connsiteX54" fmla="*/ 2429 w 5670"/>
                <a:gd name="connsiteY54" fmla="*/ 93 h 3411"/>
                <a:gd name="connsiteX55" fmla="*/ 2392 w 5670"/>
                <a:gd name="connsiteY55" fmla="*/ 58 h 3411"/>
                <a:gd name="connsiteX56" fmla="*/ 2359 w 5670"/>
                <a:gd name="connsiteY56" fmla="*/ 27 h 3411"/>
                <a:gd name="connsiteX57" fmla="*/ 19 w 5670"/>
                <a:gd name="connsiteY57" fmla="*/ 27 h 3411"/>
                <a:gd name="connsiteX58" fmla="*/ 19 w 5670"/>
                <a:gd name="connsiteY58" fmla="*/ 27 h 3411"/>
                <a:gd name="connsiteX59" fmla="*/ 13 w 5670"/>
                <a:gd name="connsiteY59" fmla="*/ 96 h 3411"/>
                <a:gd name="connsiteX60" fmla="*/ 9 w 5670"/>
                <a:gd name="connsiteY60" fmla="*/ 156 h 3411"/>
                <a:gd name="connsiteX61" fmla="*/ 9 w 5670"/>
                <a:gd name="connsiteY61" fmla="*/ 156 h 3411"/>
                <a:gd name="connsiteX62" fmla="*/ 3 w 5670"/>
                <a:gd name="connsiteY62" fmla="*/ 302 h 3411"/>
                <a:gd name="connsiteX63" fmla="*/ 1 w 5670"/>
                <a:gd name="connsiteY63" fmla="*/ 393 h 3411"/>
                <a:gd name="connsiteX64" fmla="*/ 0 w 5670"/>
                <a:gd name="connsiteY64" fmla="*/ 494 h 3411"/>
                <a:gd name="connsiteX65" fmla="*/ 0 w 5670"/>
                <a:gd name="connsiteY65" fmla="*/ 604 h 3411"/>
                <a:gd name="connsiteX66" fmla="*/ 1 w 5670"/>
                <a:gd name="connsiteY66" fmla="*/ 726 h 3411"/>
                <a:gd name="connsiteX67" fmla="*/ 6 w 5670"/>
                <a:gd name="connsiteY67" fmla="*/ 854 h 3411"/>
                <a:gd name="connsiteX68" fmla="*/ 12 w 5670"/>
                <a:gd name="connsiteY68" fmla="*/ 992 h 3411"/>
                <a:gd name="connsiteX69" fmla="*/ 19 w 5670"/>
                <a:gd name="connsiteY69" fmla="*/ 1138 h 3411"/>
                <a:gd name="connsiteX70" fmla="*/ 31 w 5670"/>
                <a:gd name="connsiteY70" fmla="*/ 1291 h 3411"/>
                <a:gd name="connsiteX71" fmla="*/ 46 w 5670"/>
                <a:gd name="connsiteY71" fmla="*/ 1451 h 3411"/>
                <a:gd name="connsiteX72" fmla="*/ 64 w 5670"/>
                <a:gd name="connsiteY72" fmla="*/ 1616 h 3411"/>
                <a:gd name="connsiteX73" fmla="*/ 85 w 5670"/>
                <a:gd name="connsiteY73" fmla="*/ 1786 h 3411"/>
                <a:gd name="connsiteX74" fmla="*/ 97 w 5670"/>
                <a:gd name="connsiteY74" fmla="*/ 1874 h 3411"/>
                <a:gd name="connsiteX75" fmla="*/ 110 w 5670"/>
                <a:gd name="connsiteY75" fmla="*/ 1963 h 3411"/>
                <a:gd name="connsiteX76" fmla="*/ 125 w 5670"/>
                <a:gd name="connsiteY76" fmla="*/ 2052 h 3411"/>
                <a:gd name="connsiteX77" fmla="*/ 142 w 5670"/>
                <a:gd name="connsiteY77" fmla="*/ 2144 h 3411"/>
                <a:gd name="connsiteX78" fmla="*/ 158 w 5670"/>
                <a:gd name="connsiteY78" fmla="*/ 2235 h 3411"/>
                <a:gd name="connsiteX79" fmla="*/ 176 w 5670"/>
                <a:gd name="connsiteY79" fmla="*/ 2328 h 3411"/>
                <a:gd name="connsiteX80" fmla="*/ 176 w 5670"/>
                <a:gd name="connsiteY80" fmla="*/ 2328 h 3411"/>
                <a:gd name="connsiteX0" fmla="*/ 176 w 5670"/>
                <a:gd name="connsiteY0" fmla="*/ 2328 h 3411"/>
                <a:gd name="connsiteX1" fmla="*/ 176 w 5670"/>
                <a:gd name="connsiteY1" fmla="*/ 2328 h 3411"/>
                <a:gd name="connsiteX2" fmla="*/ 203 w 5670"/>
                <a:gd name="connsiteY2" fmla="*/ 2453 h 3411"/>
                <a:gd name="connsiteX3" fmla="*/ 233 w 5670"/>
                <a:gd name="connsiteY3" fmla="*/ 2583 h 3411"/>
                <a:gd name="connsiteX4" fmla="*/ 267 w 5670"/>
                <a:gd name="connsiteY4" fmla="*/ 2717 h 3411"/>
                <a:gd name="connsiteX5" fmla="*/ 305 w 5670"/>
                <a:gd name="connsiteY5" fmla="*/ 2853 h 3411"/>
                <a:gd name="connsiteX6" fmla="*/ 345 w 5670"/>
                <a:gd name="connsiteY6" fmla="*/ 2990 h 3411"/>
                <a:gd name="connsiteX7" fmla="*/ 390 w 5670"/>
                <a:gd name="connsiteY7" fmla="*/ 3129 h 3411"/>
                <a:gd name="connsiteX8" fmla="*/ 436 w 5670"/>
                <a:gd name="connsiteY8" fmla="*/ 3268 h 3411"/>
                <a:gd name="connsiteX9" fmla="*/ 487 w 5670"/>
                <a:gd name="connsiteY9" fmla="*/ 3411 h 3411"/>
                <a:gd name="connsiteX10" fmla="*/ 487 w 5670"/>
                <a:gd name="connsiteY10" fmla="*/ 3411 h 3411"/>
                <a:gd name="connsiteX11" fmla="*/ 534 w 5670"/>
                <a:gd name="connsiteY11" fmla="*/ 3327 h 3411"/>
                <a:gd name="connsiteX12" fmla="*/ 585 w 5670"/>
                <a:gd name="connsiteY12" fmla="*/ 3242 h 3411"/>
                <a:gd name="connsiteX13" fmla="*/ 638 w 5670"/>
                <a:gd name="connsiteY13" fmla="*/ 3155 h 3411"/>
                <a:gd name="connsiteX14" fmla="*/ 695 w 5670"/>
                <a:gd name="connsiteY14" fmla="*/ 3065 h 3411"/>
                <a:gd name="connsiteX15" fmla="*/ 757 w 5670"/>
                <a:gd name="connsiteY15" fmla="*/ 2975 h 3411"/>
                <a:gd name="connsiteX16" fmla="*/ 821 w 5670"/>
                <a:gd name="connsiteY16" fmla="*/ 2884 h 3411"/>
                <a:gd name="connsiteX17" fmla="*/ 891 w 5670"/>
                <a:gd name="connsiteY17" fmla="*/ 2791 h 3411"/>
                <a:gd name="connsiteX18" fmla="*/ 963 w 5670"/>
                <a:gd name="connsiteY18" fmla="*/ 2699 h 3411"/>
                <a:gd name="connsiteX19" fmla="*/ 1041 w 5670"/>
                <a:gd name="connsiteY19" fmla="*/ 2604 h 3411"/>
                <a:gd name="connsiteX20" fmla="*/ 1122 w 5670"/>
                <a:gd name="connsiteY20" fmla="*/ 2509 h 3411"/>
                <a:gd name="connsiteX21" fmla="*/ 1208 w 5670"/>
                <a:gd name="connsiteY21" fmla="*/ 2414 h 3411"/>
                <a:gd name="connsiteX22" fmla="*/ 1298 w 5670"/>
                <a:gd name="connsiteY22" fmla="*/ 2317 h 3411"/>
                <a:gd name="connsiteX23" fmla="*/ 1392 w 5670"/>
                <a:gd name="connsiteY23" fmla="*/ 2221 h 3411"/>
                <a:gd name="connsiteX24" fmla="*/ 1493 w 5670"/>
                <a:gd name="connsiteY24" fmla="*/ 2126 h 3411"/>
                <a:gd name="connsiteX25" fmla="*/ 1597 w 5670"/>
                <a:gd name="connsiteY25" fmla="*/ 2030 h 3411"/>
                <a:gd name="connsiteX26" fmla="*/ 1706 w 5670"/>
                <a:gd name="connsiteY26" fmla="*/ 1933 h 3411"/>
                <a:gd name="connsiteX27" fmla="*/ 1706 w 5670"/>
                <a:gd name="connsiteY27" fmla="*/ 1933 h 3411"/>
                <a:gd name="connsiteX28" fmla="*/ 1802 w 5670"/>
                <a:gd name="connsiteY28" fmla="*/ 1853 h 3411"/>
                <a:gd name="connsiteX29" fmla="*/ 1902 w 5670"/>
                <a:gd name="connsiteY29" fmla="*/ 1773 h 3411"/>
                <a:gd name="connsiteX30" fmla="*/ 2004 w 5670"/>
                <a:gd name="connsiteY30" fmla="*/ 1695 h 3411"/>
                <a:gd name="connsiteX31" fmla="*/ 2109 w 5670"/>
                <a:gd name="connsiteY31" fmla="*/ 1619 h 3411"/>
                <a:gd name="connsiteX32" fmla="*/ 2215 w 5670"/>
                <a:gd name="connsiteY32" fmla="*/ 1544 h 3411"/>
                <a:gd name="connsiteX33" fmla="*/ 2324 w 5670"/>
                <a:gd name="connsiteY33" fmla="*/ 1470 h 3411"/>
                <a:gd name="connsiteX34" fmla="*/ 2436 w 5670"/>
                <a:gd name="connsiteY34" fmla="*/ 1399 h 3411"/>
                <a:gd name="connsiteX35" fmla="*/ 2549 w 5670"/>
                <a:gd name="connsiteY35" fmla="*/ 1328 h 3411"/>
                <a:gd name="connsiteX36" fmla="*/ 2662 w 5670"/>
                <a:gd name="connsiteY36" fmla="*/ 1260 h 3411"/>
                <a:gd name="connsiteX37" fmla="*/ 2779 w 5670"/>
                <a:gd name="connsiteY37" fmla="*/ 1194 h 3411"/>
                <a:gd name="connsiteX38" fmla="*/ 2894 w 5670"/>
                <a:gd name="connsiteY38" fmla="*/ 1129 h 3411"/>
                <a:gd name="connsiteX39" fmla="*/ 3012 w 5670"/>
                <a:gd name="connsiteY39" fmla="*/ 1067 h 3411"/>
                <a:gd name="connsiteX40" fmla="*/ 3129 w 5670"/>
                <a:gd name="connsiteY40" fmla="*/ 1005 h 3411"/>
                <a:gd name="connsiteX41" fmla="*/ 3247 w 5670"/>
                <a:gd name="connsiteY41" fmla="*/ 948 h 3411"/>
                <a:gd name="connsiteX42" fmla="*/ 3365 w 5670"/>
                <a:gd name="connsiteY42" fmla="*/ 892 h 3411"/>
                <a:gd name="connsiteX43" fmla="*/ 3484 w 5670"/>
                <a:gd name="connsiteY43" fmla="*/ 838 h 3411"/>
                <a:gd name="connsiteX44" fmla="*/ 3484 w 5670"/>
                <a:gd name="connsiteY44" fmla="*/ 838 h 3411"/>
                <a:gd name="connsiteX45" fmla="*/ 3531 w 5670"/>
                <a:gd name="connsiteY45" fmla="*/ 817 h 3411"/>
                <a:gd name="connsiteX46" fmla="*/ 5646 w 5670"/>
                <a:gd name="connsiteY46" fmla="*/ 232 h 3411"/>
                <a:gd name="connsiteX47" fmla="*/ 5670 w 5670"/>
                <a:gd name="connsiteY47" fmla="*/ 1 h 3411"/>
                <a:gd name="connsiteX48" fmla="*/ 5629 w 5670"/>
                <a:gd name="connsiteY48" fmla="*/ 9 h 3411"/>
                <a:gd name="connsiteX49" fmla="*/ 2629 w 5670"/>
                <a:gd name="connsiteY49" fmla="*/ 257 h 3411"/>
                <a:gd name="connsiteX50" fmla="*/ 2571 w 5670"/>
                <a:gd name="connsiteY50" fmla="*/ 212 h 3411"/>
                <a:gd name="connsiteX51" fmla="*/ 2519 w 5670"/>
                <a:gd name="connsiteY51" fmla="*/ 169 h 3411"/>
                <a:gd name="connsiteX52" fmla="*/ 2472 w 5670"/>
                <a:gd name="connsiteY52" fmla="*/ 129 h 3411"/>
                <a:gd name="connsiteX53" fmla="*/ 2429 w 5670"/>
                <a:gd name="connsiteY53" fmla="*/ 93 h 3411"/>
                <a:gd name="connsiteX54" fmla="*/ 2392 w 5670"/>
                <a:gd name="connsiteY54" fmla="*/ 58 h 3411"/>
                <a:gd name="connsiteX55" fmla="*/ 2359 w 5670"/>
                <a:gd name="connsiteY55" fmla="*/ 27 h 3411"/>
                <a:gd name="connsiteX56" fmla="*/ 19 w 5670"/>
                <a:gd name="connsiteY56" fmla="*/ 27 h 3411"/>
                <a:gd name="connsiteX57" fmla="*/ 19 w 5670"/>
                <a:gd name="connsiteY57" fmla="*/ 27 h 3411"/>
                <a:gd name="connsiteX58" fmla="*/ 13 w 5670"/>
                <a:gd name="connsiteY58" fmla="*/ 96 h 3411"/>
                <a:gd name="connsiteX59" fmla="*/ 9 w 5670"/>
                <a:gd name="connsiteY59" fmla="*/ 156 h 3411"/>
                <a:gd name="connsiteX60" fmla="*/ 9 w 5670"/>
                <a:gd name="connsiteY60" fmla="*/ 156 h 3411"/>
                <a:gd name="connsiteX61" fmla="*/ 3 w 5670"/>
                <a:gd name="connsiteY61" fmla="*/ 302 h 3411"/>
                <a:gd name="connsiteX62" fmla="*/ 1 w 5670"/>
                <a:gd name="connsiteY62" fmla="*/ 393 h 3411"/>
                <a:gd name="connsiteX63" fmla="*/ 0 w 5670"/>
                <a:gd name="connsiteY63" fmla="*/ 494 h 3411"/>
                <a:gd name="connsiteX64" fmla="*/ 0 w 5670"/>
                <a:gd name="connsiteY64" fmla="*/ 604 h 3411"/>
                <a:gd name="connsiteX65" fmla="*/ 1 w 5670"/>
                <a:gd name="connsiteY65" fmla="*/ 726 h 3411"/>
                <a:gd name="connsiteX66" fmla="*/ 6 w 5670"/>
                <a:gd name="connsiteY66" fmla="*/ 854 h 3411"/>
                <a:gd name="connsiteX67" fmla="*/ 12 w 5670"/>
                <a:gd name="connsiteY67" fmla="*/ 992 h 3411"/>
                <a:gd name="connsiteX68" fmla="*/ 19 w 5670"/>
                <a:gd name="connsiteY68" fmla="*/ 1138 h 3411"/>
                <a:gd name="connsiteX69" fmla="*/ 31 w 5670"/>
                <a:gd name="connsiteY69" fmla="*/ 1291 h 3411"/>
                <a:gd name="connsiteX70" fmla="*/ 46 w 5670"/>
                <a:gd name="connsiteY70" fmla="*/ 1451 h 3411"/>
                <a:gd name="connsiteX71" fmla="*/ 64 w 5670"/>
                <a:gd name="connsiteY71" fmla="*/ 1616 h 3411"/>
                <a:gd name="connsiteX72" fmla="*/ 85 w 5670"/>
                <a:gd name="connsiteY72" fmla="*/ 1786 h 3411"/>
                <a:gd name="connsiteX73" fmla="*/ 97 w 5670"/>
                <a:gd name="connsiteY73" fmla="*/ 1874 h 3411"/>
                <a:gd name="connsiteX74" fmla="*/ 110 w 5670"/>
                <a:gd name="connsiteY74" fmla="*/ 1963 h 3411"/>
                <a:gd name="connsiteX75" fmla="*/ 125 w 5670"/>
                <a:gd name="connsiteY75" fmla="*/ 2052 h 3411"/>
                <a:gd name="connsiteX76" fmla="*/ 142 w 5670"/>
                <a:gd name="connsiteY76" fmla="*/ 2144 h 3411"/>
                <a:gd name="connsiteX77" fmla="*/ 158 w 5670"/>
                <a:gd name="connsiteY77" fmla="*/ 2235 h 3411"/>
                <a:gd name="connsiteX78" fmla="*/ 176 w 5670"/>
                <a:gd name="connsiteY78" fmla="*/ 2328 h 3411"/>
                <a:gd name="connsiteX79" fmla="*/ 176 w 5670"/>
                <a:gd name="connsiteY79" fmla="*/ 2328 h 3411"/>
                <a:gd name="connsiteX0" fmla="*/ 176 w 5670"/>
                <a:gd name="connsiteY0" fmla="*/ 2328 h 3411"/>
                <a:gd name="connsiteX1" fmla="*/ 176 w 5670"/>
                <a:gd name="connsiteY1" fmla="*/ 2328 h 3411"/>
                <a:gd name="connsiteX2" fmla="*/ 203 w 5670"/>
                <a:gd name="connsiteY2" fmla="*/ 2453 h 3411"/>
                <a:gd name="connsiteX3" fmla="*/ 233 w 5670"/>
                <a:gd name="connsiteY3" fmla="*/ 2583 h 3411"/>
                <a:gd name="connsiteX4" fmla="*/ 267 w 5670"/>
                <a:gd name="connsiteY4" fmla="*/ 2717 h 3411"/>
                <a:gd name="connsiteX5" fmla="*/ 305 w 5670"/>
                <a:gd name="connsiteY5" fmla="*/ 2853 h 3411"/>
                <a:gd name="connsiteX6" fmla="*/ 345 w 5670"/>
                <a:gd name="connsiteY6" fmla="*/ 2990 h 3411"/>
                <a:gd name="connsiteX7" fmla="*/ 390 w 5670"/>
                <a:gd name="connsiteY7" fmla="*/ 3129 h 3411"/>
                <a:gd name="connsiteX8" fmla="*/ 436 w 5670"/>
                <a:gd name="connsiteY8" fmla="*/ 3268 h 3411"/>
                <a:gd name="connsiteX9" fmla="*/ 487 w 5670"/>
                <a:gd name="connsiteY9" fmla="*/ 3411 h 3411"/>
                <a:gd name="connsiteX10" fmla="*/ 487 w 5670"/>
                <a:gd name="connsiteY10" fmla="*/ 3411 h 3411"/>
                <a:gd name="connsiteX11" fmla="*/ 534 w 5670"/>
                <a:gd name="connsiteY11" fmla="*/ 3327 h 3411"/>
                <a:gd name="connsiteX12" fmla="*/ 585 w 5670"/>
                <a:gd name="connsiteY12" fmla="*/ 3242 h 3411"/>
                <a:gd name="connsiteX13" fmla="*/ 638 w 5670"/>
                <a:gd name="connsiteY13" fmla="*/ 3155 h 3411"/>
                <a:gd name="connsiteX14" fmla="*/ 695 w 5670"/>
                <a:gd name="connsiteY14" fmla="*/ 3065 h 3411"/>
                <a:gd name="connsiteX15" fmla="*/ 757 w 5670"/>
                <a:gd name="connsiteY15" fmla="*/ 2975 h 3411"/>
                <a:gd name="connsiteX16" fmla="*/ 821 w 5670"/>
                <a:gd name="connsiteY16" fmla="*/ 2884 h 3411"/>
                <a:gd name="connsiteX17" fmla="*/ 891 w 5670"/>
                <a:gd name="connsiteY17" fmla="*/ 2791 h 3411"/>
                <a:gd name="connsiteX18" fmla="*/ 963 w 5670"/>
                <a:gd name="connsiteY18" fmla="*/ 2699 h 3411"/>
                <a:gd name="connsiteX19" fmla="*/ 1041 w 5670"/>
                <a:gd name="connsiteY19" fmla="*/ 2604 h 3411"/>
                <a:gd name="connsiteX20" fmla="*/ 1122 w 5670"/>
                <a:gd name="connsiteY20" fmla="*/ 2509 h 3411"/>
                <a:gd name="connsiteX21" fmla="*/ 1208 w 5670"/>
                <a:gd name="connsiteY21" fmla="*/ 2414 h 3411"/>
                <a:gd name="connsiteX22" fmla="*/ 1298 w 5670"/>
                <a:gd name="connsiteY22" fmla="*/ 2317 h 3411"/>
                <a:gd name="connsiteX23" fmla="*/ 1392 w 5670"/>
                <a:gd name="connsiteY23" fmla="*/ 2221 h 3411"/>
                <a:gd name="connsiteX24" fmla="*/ 1493 w 5670"/>
                <a:gd name="connsiteY24" fmla="*/ 2126 h 3411"/>
                <a:gd name="connsiteX25" fmla="*/ 1597 w 5670"/>
                <a:gd name="connsiteY25" fmla="*/ 2030 h 3411"/>
                <a:gd name="connsiteX26" fmla="*/ 1706 w 5670"/>
                <a:gd name="connsiteY26" fmla="*/ 1933 h 3411"/>
                <a:gd name="connsiteX27" fmla="*/ 1706 w 5670"/>
                <a:gd name="connsiteY27" fmla="*/ 1933 h 3411"/>
                <a:gd name="connsiteX28" fmla="*/ 1802 w 5670"/>
                <a:gd name="connsiteY28" fmla="*/ 1853 h 3411"/>
                <a:gd name="connsiteX29" fmla="*/ 1902 w 5670"/>
                <a:gd name="connsiteY29" fmla="*/ 1773 h 3411"/>
                <a:gd name="connsiteX30" fmla="*/ 2004 w 5670"/>
                <a:gd name="connsiteY30" fmla="*/ 1695 h 3411"/>
                <a:gd name="connsiteX31" fmla="*/ 2109 w 5670"/>
                <a:gd name="connsiteY31" fmla="*/ 1619 h 3411"/>
                <a:gd name="connsiteX32" fmla="*/ 2215 w 5670"/>
                <a:gd name="connsiteY32" fmla="*/ 1544 h 3411"/>
                <a:gd name="connsiteX33" fmla="*/ 2324 w 5670"/>
                <a:gd name="connsiteY33" fmla="*/ 1470 h 3411"/>
                <a:gd name="connsiteX34" fmla="*/ 2436 w 5670"/>
                <a:gd name="connsiteY34" fmla="*/ 1399 h 3411"/>
                <a:gd name="connsiteX35" fmla="*/ 2549 w 5670"/>
                <a:gd name="connsiteY35" fmla="*/ 1328 h 3411"/>
                <a:gd name="connsiteX36" fmla="*/ 2662 w 5670"/>
                <a:gd name="connsiteY36" fmla="*/ 1260 h 3411"/>
                <a:gd name="connsiteX37" fmla="*/ 2779 w 5670"/>
                <a:gd name="connsiteY37" fmla="*/ 1194 h 3411"/>
                <a:gd name="connsiteX38" fmla="*/ 2894 w 5670"/>
                <a:gd name="connsiteY38" fmla="*/ 1129 h 3411"/>
                <a:gd name="connsiteX39" fmla="*/ 3012 w 5670"/>
                <a:gd name="connsiteY39" fmla="*/ 1067 h 3411"/>
                <a:gd name="connsiteX40" fmla="*/ 3129 w 5670"/>
                <a:gd name="connsiteY40" fmla="*/ 1005 h 3411"/>
                <a:gd name="connsiteX41" fmla="*/ 3247 w 5670"/>
                <a:gd name="connsiteY41" fmla="*/ 948 h 3411"/>
                <a:gd name="connsiteX42" fmla="*/ 3365 w 5670"/>
                <a:gd name="connsiteY42" fmla="*/ 892 h 3411"/>
                <a:gd name="connsiteX43" fmla="*/ 3484 w 5670"/>
                <a:gd name="connsiteY43" fmla="*/ 838 h 3411"/>
                <a:gd name="connsiteX44" fmla="*/ 3484 w 5670"/>
                <a:gd name="connsiteY44" fmla="*/ 838 h 3411"/>
                <a:gd name="connsiteX45" fmla="*/ 3531 w 5670"/>
                <a:gd name="connsiteY45" fmla="*/ 817 h 3411"/>
                <a:gd name="connsiteX46" fmla="*/ 5646 w 5670"/>
                <a:gd name="connsiteY46" fmla="*/ 232 h 3411"/>
                <a:gd name="connsiteX47" fmla="*/ 5670 w 5670"/>
                <a:gd name="connsiteY47" fmla="*/ 1 h 3411"/>
                <a:gd name="connsiteX48" fmla="*/ 5629 w 5670"/>
                <a:gd name="connsiteY48" fmla="*/ 9 h 3411"/>
                <a:gd name="connsiteX49" fmla="*/ 2571 w 5670"/>
                <a:gd name="connsiteY49" fmla="*/ 212 h 3411"/>
                <a:gd name="connsiteX50" fmla="*/ 2519 w 5670"/>
                <a:gd name="connsiteY50" fmla="*/ 169 h 3411"/>
                <a:gd name="connsiteX51" fmla="*/ 2472 w 5670"/>
                <a:gd name="connsiteY51" fmla="*/ 129 h 3411"/>
                <a:gd name="connsiteX52" fmla="*/ 2429 w 5670"/>
                <a:gd name="connsiteY52" fmla="*/ 93 h 3411"/>
                <a:gd name="connsiteX53" fmla="*/ 2392 w 5670"/>
                <a:gd name="connsiteY53" fmla="*/ 58 h 3411"/>
                <a:gd name="connsiteX54" fmla="*/ 2359 w 5670"/>
                <a:gd name="connsiteY54" fmla="*/ 27 h 3411"/>
                <a:gd name="connsiteX55" fmla="*/ 19 w 5670"/>
                <a:gd name="connsiteY55" fmla="*/ 27 h 3411"/>
                <a:gd name="connsiteX56" fmla="*/ 19 w 5670"/>
                <a:gd name="connsiteY56" fmla="*/ 27 h 3411"/>
                <a:gd name="connsiteX57" fmla="*/ 13 w 5670"/>
                <a:gd name="connsiteY57" fmla="*/ 96 h 3411"/>
                <a:gd name="connsiteX58" fmla="*/ 9 w 5670"/>
                <a:gd name="connsiteY58" fmla="*/ 156 h 3411"/>
                <a:gd name="connsiteX59" fmla="*/ 9 w 5670"/>
                <a:gd name="connsiteY59" fmla="*/ 156 h 3411"/>
                <a:gd name="connsiteX60" fmla="*/ 3 w 5670"/>
                <a:gd name="connsiteY60" fmla="*/ 302 h 3411"/>
                <a:gd name="connsiteX61" fmla="*/ 1 w 5670"/>
                <a:gd name="connsiteY61" fmla="*/ 393 h 3411"/>
                <a:gd name="connsiteX62" fmla="*/ 0 w 5670"/>
                <a:gd name="connsiteY62" fmla="*/ 494 h 3411"/>
                <a:gd name="connsiteX63" fmla="*/ 0 w 5670"/>
                <a:gd name="connsiteY63" fmla="*/ 604 h 3411"/>
                <a:gd name="connsiteX64" fmla="*/ 1 w 5670"/>
                <a:gd name="connsiteY64" fmla="*/ 726 h 3411"/>
                <a:gd name="connsiteX65" fmla="*/ 6 w 5670"/>
                <a:gd name="connsiteY65" fmla="*/ 854 h 3411"/>
                <a:gd name="connsiteX66" fmla="*/ 12 w 5670"/>
                <a:gd name="connsiteY66" fmla="*/ 992 h 3411"/>
                <a:gd name="connsiteX67" fmla="*/ 19 w 5670"/>
                <a:gd name="connsiteY67" fmla="*/ 1138 h 3411"/>
                <a:gd name="connsiteX68" fmla="*/ 31 w 5670"/>
                <a:gd name="connsiteY68" fmla="*/ 1291 h 3411"/>
                <a:gd name="connsiteX69" fmla="*/ 46 w 5670"/>
                <a:gd name="connsiteY69" fmla="*/ 1451 h 3411"/>
                <a:gd name="connsiteX70" fmla="*/ 64 w 5670"/>
                <a:gd name="connsiteY70" fmla="*/ 1616 h 3411"/>
                <a:gd name="connsiteX71" fmla="*/ 85 w 5670"/>
                <a:gd name="connsiteY71" fmla="*/ 1786 h 3411"/>
                <a:gd name="connsiteX72" fmla="*/ 97 w 5670"/>
                <a:gd name="connsiteY72" fmla="*/ 1874 h 3411"/>
                <a:gd name="connsiteX73" fmla="*/ 110 w 5670"/>
                <a:gd name="connsiteY73" fmla="*/ 1963 h 3411"/>
                <a:gd name="connsiteX74" fmla="*/ 125 w 5670"/>
                <a:gd name="connsiteY74" fmla="*/ 2052 h 3411"/>
                <a:gd name="connsiteX75" fmla="*/ 142 w 5670"/>
                <a:gd name="connsiteY75" fmla="*/ 2144 h 3411"/>
                <a:gd name="connsiteX76" fmla="*/ 158 w 5670"/>
                <a:gd name="connsiteY76" fmla="*/ 2235 h 3411"/>
                <a:gd name="connsiteX77" fmla="*/ 176 w 5670"/>
                <a:gd name="connsiteY77" fmla="*/ 2328 h 3411"/>
                <a:gd name="connsiteX78" fmla="*/ 176 w 5670"/>
                <a:gd name="connsiteY78" fmla="*/ 2328 h 3411"/>
                <a:gd name="connsiteX0" fmla="*/ 176 w 5670"/>
                <a:gd name="connsiteY0" fmla="*/ 2328 h 3411"/>
                <a:gd name="connsiteX1" fmla="*/ 176 w 5670"/>
                <a:gd name="connsiteY1" fmla="*/ 2328 h 3411"/>
                <a:gd name="connsiteX2" fmla="*/ 203 w 5670"/>
                <a:gd name="connsiteY2" fmla="*/ 2453 h 3411"/>
                <a:gd name="connsiteX3" fmla="*/ 233 w 5670"/>
                <a:gd name="connsiteY3" fmla="*/ 2583 h 3411"/>
                <a:gd name="connsiteX4" fmla="*/ 267 w 5670"/>
                <a:gd name="connsiteY4" fmla="*/ 2717 h 3411"/>
                <a:gd name="connsiteX5" fmla="*/ 305 w 5670"/>
                <a:gd name="connsiteY5" fmla="*/ 2853 h 3411"/>
                <a:gd name="connsiteX6" fmla="*/ 345 w 5670"/>
                <a:gd name="connsiteY6" fmla="*/ 2990 h 3411"/>
                <a:gd name="connsiteX7" fmla="*/ 390 w 5670"/>
                <a:gd name="connsiteY7" fmla="*/ 3129 h 3411"/>
                <a:gd name="connsiteX8" fmla="*/ 436 w 5670"/>
                <a:gd name="connsiteY8" fmla="*/ 3268 h 3411"/>
                <a:gd name="connsiteX9" fmla="*/ 487 w 5670"/>
                <a:gd name="connsiteY9" fmla="*/ 3411 h 3411"/>
                <a:gd name="connsiteX10" fmla="*/ 487 w 5670"/>
                <a:gd name="connsiteY10" fmla="*/ 3411 h 3411"/>
                <a:gd name="connsiteX11" fmla="*/ 534 w 5670"/>
                <a:gd name="connsiteY11" fmla="*/ 3327 h 3411"/>
                <a:gd name="connsiteX12" fmla="*/ 585 w 5670"/>
                <a:gd name="connsiteY12" fmla="*/ 3242 h 3411"/>
                <a:gd name="connsiteX13" fmla="*/ 638 w 5670"/>
                <a:gd name="connsiteY13" fmla="*/ 3155 h 3411"/>
                <a:gd name="connsiteX14" fmla="*/ 695 w 5670"/>
                <a:gd name="connsiteY14" fmla="*/ 3065 h 3411"/>
                <a:gd name="connsiteX15" fmla="*/ 757 w 5670"/>
                <a:gd name="connsiteY15" fmla="*/ 2975 h 3411"/>
                <a:gd name="connsiteX16" fmla="*/ 821 w 5670"/>
                <a:gd name="connsiteY16" fmla="*/ 2884 h 3411"/>
                <a:gd name="connsiteX17" fmla="*/ 891 w 5670"/>
                <a:gd name="connsiteY17" fmla="*/ 2791 h 3411"/>
                <a:gd name="connsiteX18" fmla="*/ 963 w 5670"/>
                <a:gd name="connsiteY18" fmla="*/ 2699 h 3411"/>
                <a:gd name="connsiteX19" fmla="*/ 1041 w 5670"/>
                <a:gd name="connsiteY19" fmla="*/ 2604 h 3411"/>
                <a:gd name="connsiteX20" fmla="*/ 1122 w 5670"/>
                <a:gd name="connsiteY20" fmla="*/ 2509 h 3411"/>
                <a:gd name="connsiteX21" fmla="*/ 1208 w 5670"/>
                <a:gd name="connsiteY21" fmla="*/ 2414 h 3411"/>
                <a:gd name="connsiteX22" fmla="*/ 1298 w 5670"/>
                <a:gd name="connsiteY22" fmla="*/ 2317 h 3411"/>
                <a:gd name="connsiteX23" fmla="*/ 1392 w 5670"/>
                <a:gd name="connsiteY23" fmla="*/ 2221 h 3411"/>
                <a:gd name="connsiteX24" fmla="*/ 1493 w 5670"/>
                <a:gd name="connsiteY24" fmla="*/ 2126 h 3411"/>
                <a:gd name="connsiteX25" fmla="*/ 1597 w 5670"/>
                <a:gd name="connsiteY25" fmla="*/ 2030 h 3411"/>
                <a:gd name="connsiteX26" fmla="*/ 1706 w 5670"/>
                <a:gd name="connsiteY26" fmla="*/ 1933 h 3411"/>
                <a:gd name="connsiteX27" fmla="*/ 1706 w 5670"/>
                <a:gd name="connsiteY27" fmla="*/ 1933 h 3411"/>
                <a:gd name="connsiteX28" fmla="*/ 1802 w 5670"/>
                <a:gd name="connsiteY28" fmla="*/ 1853 h 3411"/>
                <a:gd name="connsiteX29" fmla="*/ 1902 w 5670"/>
                <a:gd name="connsiteY29" fmla="*/ 1773 h 3411"/>
                <a:gd name="connsiteX30" fmla="*/ 2004 w 5670"/>
                <a:gd name="connsiteY30" fmla="*/ 1695 h 3411"/>
                <a:gd name="connsiteX31" fmla="*/ 2109 w 5670"/>
                <a:gd name="connsiteY31" fmla="*/ 1619 h 3411"/>
                <a:gd name="connsiteX32" fmla="*/ 2215 w 5670"/>
                <a:gd name="connsiteY32" fmla="*/ 1544 h 3411"/>
                <a:gd name="connsiteX33" fmla="*/ 2324 w 5670"/>
                <a:gd name="connsiteY33" fmla="*/ 1470 h 3411"/>
                <a:gd name="connsiteX34" fmla="*/ 2436 w 5670"/>
                <a:gd name="connsiteY34" fmla="*/ 1399 h 3411"/>
                <a:gd name="connsiteX35" fmla="*/ 2549 w 5670"/>
                <a:gd name="connsiteY35" fmla="*/ 1328 h 3411"/>
                <a:gd name="connsiteX36" fmla="*/ 2662 w 5670"/>
                <a:gd name="connsiteY36" fmla="*/ 1260 h 3411"/>
                <a:gd name="connsiteX37" fmla="*/ 2779 w 5670"/>
                <a:gd name="connsiteY37" fmla="*/ 1194 h 3411"/>
                <a:gd name="connsiteX38" fmla="*/ 2894 w 5670"/>
                <a:gd name="connsiteY38" fmla="*/ 1129 h 3411"/>
                <a:gd name="connsiteX39" fmla="*/ 3012 w 5670"/>
                <a:gd name="connsiteY39" fmla="*/ 1067 h 3411"/>
                <a:gd name="connsiteX40" fmla="*/ 3129 w 5670"/>
                <a:gd name="connsiteY40" fmla="*/ 1005 h 3411"/>
                <a:gd name="connsiteX41" fmla="*/ 3247 w 5670"/>
                <a:gd name="connsiteY41" fmla="*/ 948 h 3411"/>
                <a:gd name="connsiteX42" fmla="*/ 3365 w 5670"/>
                <a:gd name="connsiteY42" fmla="*/ 892 h 3411"/>
                <a:gd name="connsiteX43" fmla="*/ 3484 w 5670"/>
                <a:gd name="connsiteY43" fmla="*/ 838 h 3411"/>
                <a:gd name="connsiteX44" fmla="*/ 3484 w 5670"/>
                <a:gd name="connsiteY44" fmla="*/ 838 h 3411"/>
                <a:gd name="connsiteX45" fmla="*/ 3531 w 5670"/>
                <a:gd name="connsiteY45" fmla="*/ 817 h 3411"/>
                <a:gd name="connsiteX46" fmla="*/ 5646 w 5670"/>
                <a:gd name="connsiteY46" fmla="*/ 232 h 3411"/>
                <a:gd name="connsiteX47" fmla="*/ 5670 w 5670"/>
                <a:gd name="connsiteY47" fmla="*/ 1 h 3411"/>
                <a:gd name="connsiteX48" fmla="*/ 5629 w 5670"/>
                <a:gd name="connsiteY48" fmla="*/ 9 h 3411"/>
                <a:gd name="connsiteX49" fmla="*/ 2519 w 5670"/>
                <a:gd name="connsiteY49" fmla="*/ 169 h 3411"/>
                <a:gd name="connsiteX50" fmla="*/ 2472 w 5670"/>
                <a:gd name="connsiteY50" fmla="*/ 129 h 3411"/>
                <a:gd name="connsiteX51" fmla="*/ 2429 w 5670"/>
                <a:gd name="connsiteY51" fmla="*/ 93 h 3411"/>
                <a:gd name="connsiteX52" fmla="*/ 2392 w 5670"/>
                <a:gd name="connsiteY52" fmla="*/ 58 h 3411"/>
                <a:gd name="connsiteX53" fmla="*/ 2359 w 5670"/>
                <a:gd name="connsiteY53" fmla="*/ 27 h 3411"/>
                <a:gd name="connsiteX54" fmla="*/ 19 w 5670"/>
                <a:gd name="connsiteY54" fmla="*/ 27 h 3411"/>
                <a:gd name="connsiteX55" fmla="*/ 19 w 5670"/>
                <a:gd name="connsiteY55" fmla="*/ 27 h 3411"/>
                <a:gd name="connsiteX56" fmla="*/ 13 w 5670"/>
                <a:gd name="connsiteY56" fmla="*/ 96 h 3411"/>
                <a:gd name="connsiteX57" fmla="*/ 9 w 5670"/>
                <a:gd name="connsiteY57" fmla="*/ 156 h 3411"/>
                <a:gd name="connsiteX58" fmla="*/ 9 w 5670"/>
                <a:gd name="connsiteY58" fmla="*/ 156 h 3411"/>
                <a:gd name="connsiteX59" fmla="*/ 3 w 5670"/>
                <a:gd name="connsiteY59" fmla="*/ 302 h 3411"/>
                <a:gd name="connsiteX60" fmla="*/ 1 w 5670"/>
                <a:gd name="connsiteY60" fmla="*/ 393 h 3411"/>
                <a:gd name="connsiteX61" fmla="*/ 0 w 5670"/>
                <a:gd name="connsiteY61" fmla="*/ 494 h 3411"/>
                <a:gd name="connsiteX62" fmla="*/ 0 w 5670"/>
                <a:gd name="connsiteY62" fmla="*/ 604 h 3411"/>
                <a:gd name="connsiteX63" fmla="*/ 1 w 5670"/>
                <a:gd name="connsiteY63" fmla="*/ 726 h 3411"/>
                <a:gd name="connsiteX64" fmla="*/ 6 w 5670"/>
                <a:gd name="connsiteY64" fmla="*/ 854 h 3411"/>
                <a:gd name="connsiteX65" fmla="*/ 12 w 5670"/>
                <a:gd name="connsiteY65" fmla="*/ 992 h 3411"/>
                <a:gd name="connsiteX66" fmla="*/ 19 w 5670"/>
                <a:gd name="connsiteY66" fmla="*/ 1138 h 3411"/>
                <a:gd name="connsiteX67" fmla="*/ 31 w 5670"/>
                <a:gd name="connsiteY67" fmla="*/ 1291 h 3411"/>
                <a:gd name="connsiteX68" fmla="*/ 46 w 5670"/>
                <a:gd name="connsiteY68" fmla="*/ 1451 h 3411"/>
                <a:gd name="connsiteX69" fmla="*/ 64 w 5670"/>
                <a:gd name="connsiteY69" fmla="*/ 1616 h 3411"/>
                <a:gd name="connsiteX70" fmla="*/ 85 w 5670"/>
                <a:gd name="connsiteY70" fmla="*/ 1786 h 3411"/>
                <a:gd name="connsiteX71" fmla="*/ 97 w 5670"/>
                <a:gd name="connsiteY71" fmla="*/ 1874 h 3411"/>
                <a:gd name="connsiteX72" fmla="*/ 110 w 5670"/>
                <a:gd name="connsiteY72" fmla="*/ 1963 h 3411"/>
                <a:gd name="connsiteX73" fmla="*/ 125 w 5670"/>
                <a:gd name="connsiteY73" fmla="*/ 2052 h 3411"/>
                <a:gd name="connsiteX74" fmla="*/ 142 w 5670"/>
                <a:gd name="connsiteY74" fmla="*/ 2144 h 3411"/>
                <a:gd name="connsiteX75" fmla="*/ 158 w 5670"/>
                <a:gd name="connsiteY75" fmla="*/ 2235 h 3411"/>
                <a:gd name="connsiteX76" fmla="*/ 176 w 5670"/>
                <a:gd name="connsiteY76" fmla="*/ 2328 h 3411"/>
                <a:gd name="connsiteX77" fmla="*/ 176 w 5670"/>
                <a:gd name="connsiteY77" fmla="*/ 2328 h 3411"/>
                <a:gd name="connsiteX0" fmla="*/ 176 w 5670"/>
                <a:gd name="connsiteY0" fmla="*/ 2328 h 3411"/>
                <a:gd name="connsiteX1" fmla="*/ 176 w 5670"/>
                <a:gd name="connsiteY1" fmla="*/ 2328 h 3411"/>
                <a:gd name="connsiteX2" fmla="*/ 203 w 5670"/>
                <a:gd name="connsiteY2" fmla="*/ 2453 h 3411"/>
                <a:gd name="connsiteX3" fmla="*/ 233 w 5670"/>
                <a:gd name="connsiteY3" fmla="*/ 2583 h 3411"/>
                <a:gd name="connsiteX4" fmla="*/ 267 w 5670"/>
                <a:gd name="connsiteY4" fmla="*/ 2717 h 3411"/>
                <a:gd name="connsiteX5" fmla="*/ 305 w 5670"/>
                <a:gd name="connsiteY5" fmla="*/ 2853 h 3411"/>
                <a:gd name="connsiteX6" fmla="*/ 345 w 5670"/>
                <a:gd name="connsiteY6" fmla="*/ 2990 h 3411"/>
                <a:gd name="connsiteX7" fmla="*/ 390 w 5670"/>
                <a:gd name="connsiteY7" fmla="*/ 3129 h 3411"/>
                <a:gd name="connsiteX8" fmla="*/ 436 w 5670"/>
                <a:gd name="connsiteY8" fmla="*/ 3268 h 3411"/>
                <a:gd name="connsiteX9" fmla="*/ 487 w 5670"/>
                <a:gd name="connsiteY9" fmla="*/ 3411 h 3411"/>
                <a:gd name="connsiteX10" fmla="*/ 487 w 5670"/>
                <a:gd name="connsiteY10" fmla="*/ 3411 h 3411"/>
                <a:gd name="connsiteX11" fmla="*/ 534 w 5670"/>
                <a:gd name="connsiteY11" fmla="*/ 3327 h 3411"/>
                <a:gd name="connsiteX12" fmla="*/ 585 w 5670"/>
                <a:gd name="connsiteY12" fmla="*/ 3242 h 3411"/>
                <a:gd name="connsiteX13" fmla="*/ 638 w 5670"/>
                <a:gd name="connsiteY13" fmla="*/ 3155 h 3411"/>
                <a:gd name="connsiteX14" fmla="*/ 695 w 5670"/>
                <a:gd name="connsiteY14" fmla="*/ 3065 h 3411"/>
                <a:gd name="connsiteX15" fmla="*/ 757 w 5670"/>
                <a:gd name="connsiteY15" fmla="*/ 2975 h 3411"/>
                <a:gd name="connsiteX16" fmla="*/ 821 w 5670"/>
                <a:gd name="connsiteY16" fmla="*/ 2884 h 3411"/>
                <a:gd name="connsiteX17" fmla="*/ 891 w 5670"/>
                <a:gd name="connsiteY17" fmla="*/ 2791 h 3411"/>
                <a:gd name="connsiteX18" fmla="*/ 963 w 5670"/>
                <a:gd name="connsiteY18" fmla="*/ 2699 h 3411"/>
                <a:gd name="connsiteX19" fmla="*/ 1041 w 5670"/>
                <a:gd name="connsiteY19" fmla="*/ 2604 h 3411"/>
                <a:gd name="connsiteX20" fmla="*/ 1122 w 5670"/>
                <a:gd name="connsiteY20" fmla="*/ 2509 h 3411"/>
                <a:gd name="connsiteX21" fmla="*/ 1208 w 5670"/>
                <a:gd name="connsiteY21" fmla="*/ 2414 h 3411"/>
                <a:gd name="connsiteX22" fmla="*/ 1298 w 5670"/>
                <a:gd name="connsiteY22" fmla="*/ 2317 h 3411"/>
                <a:gd name="connsiteX23" fmla="*/ 1392 w 5670"/>
                <a:gd name="connsiteY23" fmla="*/ 2221 h 3411"/>
                <a:gd name="connsiteX24" fmla="*/ 1493 w 5670"/>
                <a:gd name="connsiteY24" fmla="*/ 2126 h 3411"/>
                <a:gd name="connsiteX25" fmla="*/ 1597 w 5670"/>
                <a:gd name="connsiteY25" fmla="*/ 2030 h 3411"/>
                <a:gd name="connsiteX26" fmla="*/ 1706 w 5670"/>
                <a:gd name="connsiteY26" fmla="*/ 1933 h 3411"/>
                <a:gd name="connsiteX27" fmla="*/ 1706 w 5670"/>
                <a:gd name="connsiteY27" fmla="*/ 1933 h 3411"/>
                <a:gd name="connsiteX28" fmla="*/ 1802 w 5670"/>
                <a:gd name="connsiteY28" fmla="*/ 1853 h 3411"/>
                <a:gd name="connsiteX29" fmla="*/ 1902 w 5670"/>
                <a:gd name="connsiteY29" fmla="*/ 1773 h 3411"/>
                <a:gd name="connsiteX30" fmla="*/ 2004 w 5670"/>
                <a:gd name="connsiteY30" fmla="*/ 1695 h 3411"/>
                <a:gd name="connsiteX31" fmla="*/ 2109 w 5670"/>
                <a:gd name="connsiteY31" fmla="*/ 1619 h 3411"/>
                <a:gd name="connsiteX32" fmla="*/ 2215 w 5670"/>
                <a:gd name="connsiteY32" fmla="*/ 1544 h 3411"/>
                <a:gd name="connsiteX33" fmla="*/ 2324 w 5670"/>
                <a:gd name="connsiteY33" fmla="*/ 1470 h 3411"/>
                <a:gd name="connsiteX34" fmla="*/ 2436 w 5670"/>
                <a:gd name="connsiteY34" fmla="*/ 1399 h 3411"/>
                <a:gd name="connsiteX35" fmla="*/ 2549 w 5670"/>
                <a:gd name="connsiteY35" fmla="*/ 1328 h 3411"/>
                <a:gd name="connsiteX36" fmla="*/ 2662 w 5670"/>
                <a:gd name="connsiteY36" fmla="*/ 1260 h 3411"/>
                <a:gd name="connsiteX37" fmla="*/ 2779 w 5670"/>
                <a:gd name="connsiteY37" fmla="*/ 1194 h 3411"/>
                <a:gd name="connsiteX38" fmla="*/ 2894 w 5670"/>
                <a:gd name="connsiteY38" fmla="*/ 1129 h 3411"/>
                <a:gd name="connsiteX39" fmla="*/ 3012 w 5670"/>
                <a:gd name="connsiteY39" fmla="*/ 1067 h 3411"/>
                <a:gd name="connsiteX40" fmla="*/ 3129 w 5670"/>
                <a:gd name="connsiteY40" fmla="*/ 1005 h 3411"/>
                <a:gd name="connsiteX41" fmla="*/ 3247 w 5670"/>
                <a:gd name="connsiteY41" fmla="*/ 948 h 3411"/>
                <a:gd name="connsiteX42" fmla="*/ 3365 w 5670"/>
                <a:gd name="connsiteY42" fmla="*/ 892 h 3411"/>
                <a:gd name="connsiteX43" fmla="*/ 3484 w 5670"/>
                <a:gd name="connsiteY43" fmla="*/ 838 h 3411"/>
                <a:gd name="connsiteX44" fmla="*/ 3484 w 5670"/>
                <a:gd name="connsiteY44" fmla="*/ 838 h 3411"/>
                <a:gd name="connsiteX45" fmla="*/ 3531 w 5670"/>
                <a:gd name="connsiteY45" fmla="*/ 817 h 3411"/>
                <a:gd name="connsiteX46" fmla="*/ 5646 w 5670"/>
                <a:gd name="connsiteY46" fmla="*/ 232 h 3411"/>
                <a:gd name="connsiteX47" fmla="*/ 5670 w 5670"/>
                <a:gd name="connsiteY47" fmla="*/ 1 h 3411"/>
                <a:gd name="connsiteX48" fmla="*/ 5629 w 5670"/>
                <a:gd name="connsiteY48" fmla="*/ 9 h 3411"/>
                <a:gd name="connsiteX49" fmla="*/ 2472 w 5670"/>
                <a:gd name="connsiteY49" fmla="*/ 129 h 3411"/>
                <a:gd name="connsiteX50" fmla="*/ 2429 w 5670"/>
                <a:gd name="connsiteY50" fmla="*/ 93 h 3411"/>
                <a:gd name="connsiteX51" fmla="*/ 2392 w 5670"/>
                <a:gd name="connsiteY51" fmla="*/ 58 h 3411"/>
                <a:gd name="connsiteX52" fmla="*/ 2359 w 5670"/>
                <a:gd name="connsiteY52" fmla="*/ 27 h 3411"/>
                <a:gd name="connsiteX53" fmla="*/ 19 w 5670"/>
                <a:gd name="connsiteY53" fmla="*/ 27 h 3411"/>
                <a:gd name="connsiteX54" fmla="*/ 19 w 5670"/>
                <a:gd name="connsiteY54" fmla="*/ 27 h 3411"/>
                <a:gd name="connsiteX55" fmla="*/ 13 w 5670"/>
                <a:gd name="connsiteY55" fmla="*/ 96 h 3411"/>
                <a:gd name="connsiteX56" fmla="*/ 9 w 5670"/>
                <a:gd name="connsiteY56" fmla="*/ 156 h 3411"/>
                <a:gd name="connsiteX57" fmla="*/ 9 w 5670"/>
                <a:gd name="connsiteY57" fmla="*/ 156 h 3411"/>
                <a:gd name="connsiteX58" fmla="*/ 3 w 5670"/>
                <a:gd name="connsiteY58" fmla="*/ 302 h 3411"/>
                <a:gd name="connsiteX59" fmla="*/ 1 w 5670"/>
                <a:gd name="connsiteY59" fmla="*/ 393 h 3411"/>
                <a:gd name="connsiteX60" fmla="*/ 0 w 5670"/>
                <a:gd name="connsiteY60" fmla="*/ 494 h 3411"/>
                <a:gd name="connsiteX61" fmla="*/ 0 w 5670"/>
                <a:gd name="connsiteY61" fmla="*/ 604 h 3411"/>
                <a:gd name="connsiteX62" fmla="*/ 1 w 5670"/>
                <a:gd name="connsiteY62" fmla="*/ 726 h 3411"/>
                <a:gd name="connsiteX63" fmla="*/ 6 w 5670"/>
                <a:gd name="connsiteY63" fmla="*/ 854 h 3411"/>
                <a:gd name="connsiteX64" fmla="*/ 12 w 5670"/>
                <a:gd name="connsiteY64" fmla="*/ 992 h 3411"/>
                <a:gd name="connsiteX65" fmla="*/ 19 w 5670"/>
                <a:gd name="connsiteY65" fmla="*/ 1138 h 3411"/>
                <a:gd name="connsiteX66" fmla="*/ 31 w 5670"/>
                <a:gd name="connsiteY66" fmla="*/ 1291 h 3411"/>
                <a:gd name="connsiteX67" fmla="*/ 46 w 5670"/>
                <a:gd name="connsiteY67" fmla="*/ 1451 h 3411"/>
                <a:gd name="connsiteX68" fmla="*/ 64 w 5670"/>
                <a:gd name="connsiteY68" fmla="*/ 1616 h 3411"/>
                <a:gd name="connsiteX69" fmla="*/ 85 w 5670"/>
                <a:gd name="connsiteY69" fmla="*/ 1786 h 3411"/>
                <a:gd name="connsiteX70" fmla="*/ 97 w 5670"/>
                <a:gd name="connsiteY70" fmla="*/ 1874 h 3411"/>
                <a:gd name="connsiteX71" fmla="*/ 110 w 5670"/>
                <a:gd name="connsiteY71" fmla="*/ 1963 h 3411"/>
                <a:gd name="connsiteX72" fmla="*/ 125 w 5670"/>
                <a:gd name="connsiteY72" fmla="*/ 2052 h 3411"/>
                <a:gd name="connsiteX73" fmla="*/ 142 w 5670"/>
                <a:gd name="connsiteY73" fmla="*/ 2144 h 3411"/>
                <a:gd name="connsiteX74" fmla="*/ 158 w 5670"/>
                <a:gd name="connsiteY74" fmla="*/ 2235 h 3411"/>
                <a:gd name="connsiteX75" fmla="*/ 176 w 5670"/>
                <a:gd name="connsiteY75" fmla="*/ 2328 h 3411"/>
                <a:gd name="connsiteX76" fmla="*/ 176 w 5670"/>
                <a:gd name="connsiteY76" fmla="*/ 2328 h 3411"/>
                <a:gd name="connsiteX0" fmla="*/ 176 w 5670"/>
                <a:gd name="connsiteY0" fmla="*/ 2328 h 3411"/>
                <a:gd name="connsiteX1" fmla="*/ 176 w 5670"/>
                <a:gd name="connsiteY1" fmla="*/ 2328 h 3411"/>
                <a:gd name="connsiteX2" fmla="*/ 203 w 5670"/>
                <a:gd name="connsiteY2" fmla="*/ 2453 h 3411"/>
                <a:gd name="connsiteX3" fmla="*/ 233 w 5670"/>
                <a:gd name="connsiteY3" fmla="*/ 2583 h 3411"/>
                <a:gd name="connsiteX4" fmla="*/ 267 w 5670"/>
                <a:gd name="connsiteY4" fmla="*/ 2717 h 3411"/>
                <a:gd name="connsiteX5" fmla="*/ 305 w 5670"/>
                <a:gd name="connsiteY5" fmla="*/ 2853 h 3411"/>
                <a:gd name="connsiteX6" fmla="*/ 345 w 5670"/>
                <a:gd name="connsiteY6" fmla="*/ 2990 h 3411"/>
                <a:gd name="connsiteX7" fmla="*/ 390 w 5670"/>
                <a:gd name="connsiteY7" fmla="*/ 3129 h 3411"/>
                <a:gd name="connsiteX8" fmla="*/ 436 w 5670"/>
                <a:gd name="connsiteY8" fmla="*/ 3268 h 3411"/>
                <a:gd name="connsiteX9" fmla="*/ 487 w 5670"/>
                <a:gd name="connsiteY9" fmla="*/ 3411 h 3411"/>
                <a:gd name="connsiteX10" fmla="*/ 487 w 5670"/>
                <a:gd name="connsiteY10" fmla="*/ 3411 h 3411"/>
                <a:gd name="connsiteX11" fmla="*/ 534 w 5670"/>
                <a:gd name="connsiteY11" fmla="*/ 3327 h 3411"/>
                <a:gd name="connsiteX12" fmla="*/ 585 w 5670"/>
                <a:gd name="connsiteY12" fmla="*/ 3242 h 3411"/>
                <a:gd name="connsiteX13" fmla="*/ 638 w 5670"/>
                <a:gd name="connsiteY13" fmla="*/ 3155 h 3411"/>
                <a:gd name="connsiteX14" fmla="*/ 695 w 5670"/>
                <a:gd name="connsiteY14" fmla="*/ 3065 h 3411"/>
                <a:gd name="connsiteX15" fmla="*/ 757 w 5670"/>
                <a:gd name="connsiteY15" fmla="*/ 2975 h 3411"/>
                <a:gd name="connsiteX16" fmla="*/ 821 w 5670"/>
                <a:gd name="connsiteY16" fmla="*/ 2884 h 3411"/>
                <a:gd name="connsiteX17" fmla="*/ 891 w 5670"/>
                <a:gd name="connsiteY17" fmla="*/ 2791 h 3411"/>
                <a:gd name="connsiteX18" fmla="*/ 963 w 5670"/>
                <a:gd name="connsiteY18" fmla="*/ 2699 h 3411"/>
                <a:gd name="connsiteX19" fmla="*/ 1041 w 5670"/>
                <a:gd name="connsiteY19" fmla="*/ 2604 h 3411"/>
                <a:gd name="connsiteX20" fmla="*/ 1122 w 5670"/>
                <a:gd name="connsiteY20" fmla="*/ 2509 h 3411"/>
                <a:gd name="connsiteX21" fmla="*/ 1208 w 5670"/>
                <a:gd name="connsiteY21" fmla="*/ 2414 h 3411"/>
                <a:gd name="connsiteX22" fmla="*/ 1298 w 5670"/>
                <a:gd name="connsiteY22" fmla="*/ 2317 h 3411"/>
                <a:gd name="connsiteX23" fmla="*/ 1392 w 5670"/>
                <a:gd name="connsiteY23" fmla="*/ 2221 h 3411"/>
                <a:gd name="connsiteX24" fmla="*/ 1493 w 5670"/>
                <a:gd name="connsiteY24" fmla="*/ 2126 h 3411"/>
                <a:gd name="connsiteX25" fmla="*/ 1597 w 5670"/>
                <a:gd name="connsiteY25" fmla="*/ 2030 h 3411"/>
                <a:gd name="connsiteX26" fmla="*/ 1706 w 5670"/>
                <a:gd name="connsiteY26" fmla="*/ 1933 h 3411"/>
                <a:gd name="connsiteX27" fmla="*/ 1706 w 5670"/>
                <a:gd name="connsiteY27" fmla="*/ 1933 h 3411"/>
                <a:gd name="connsiteX28" fmla="*/ 1802 w 5670"/>
                <a:gd name="connsiteY28" fmla="*/ 1853 h 3411"/>
                <a:gd name="connsiteX29" fmla="*/ 1902 w 5670"/>
                <a:gd name="connsiteY29" fmla="*/ 1773 h 3411"/>
                <a:gd name="connsiteX30" fmla="*/ 2004 w 5670"/>
                <a:gd name="connsiteY30" fmla="*/ 1695 h 3411"/>
                <a:gd name="connsiteX31" fmla="*/ 2109 w 5670"/>
                <a:gd name="connsiteY31" fmla="*/ 1619 h 3411"/>
                <a:gd name="connsiteX32" fmla="*/ 2215 w 5670"/>
                <a:gd name="connsiteY32" fmla="*/ 1544 h 3411"/>
                <a:gd name="connsiteX33" fmla="*/ 2324 w 5670"/>
                <a:gd name="connsiteY33" fmla="*/ 1470 h 3411"/>
                <a:gd name="connsiteX34" fmla="*/ 2436 w 5670"/>
                <a:gd name="connsiteY34" fmla="*/ 1399 h 3411"/>
                <a:gd name="connsiteX35" fmla="*/ 2549 w 5670"/>
                <a:gd name="connsiteY35" fmla="*/ 1328 h 3411"/>
                <a:gd name="connsiteX36" fmla="*/ 2662 w 5670"/>
                <a:gd name="connsiteY36" fmla="*/ 1260 h 3411"/>
                <a:gd name="connsiteX37" fmla="*/ 2779 w 5670"/>
                <a:gd name="connsiteY37" fmla="*/ 1194 h 3411"/>
                <a:gd name="connsiteX38" fmla="*/ 2894 w 5670"/>
                <a:gd name="connsiteY38" fmla="*/ 1129 h 3411"/>
                <a:gd name="connsiteX39" fmla="*/ 3012 w 5670"/>
                <a:gd name="connsiteY39" fmla="*/ 1067 h 3411"/>
                <a:gd name="connsiteX40" fmla="*/ 3129 w 5670"/>
                <a:gd name="connsiteY40" fmla="*/ 1005 h 3411"/>
                <a:gd name="connsiteX41" fmla="*/ 3247 w 5670"/>
                <a:gd name="connsiteY41" fmla="*/ 948 h 3411"/>
                <a:gd name="connsiteX42" fmla="*/ 3365 w 5670"/>
                <a:gd name="connsiteY42" fmla="*/ 892 h 3411"/>
                <a:gd name="connsiteX43" fmla="*/ 3484 w 5670"/>
                <a:gd name="connsiteY43" fmla="*/ 838 h 3411"/>
                <a:gd name="connsiteX44" fmla="*/ 3484 w 5670"/>
                <a:gd name="connsiteY44" fmla="*/ 838 h 3411"/>
                <a:gd name="connsiteX45" fmla="*/ 3531 w 5670"/>
                <a:gd name="connsiteY45" fmla="*/ 817 h 3411"/>
                <a:gd name="connsiteX46" fmla="*/ 5646 w 5670"/>
                <a:gd name="connsiteY46" fmla="*/ 232 h 3411"/>
                <a:gd name="connsiteX47" fmla="*/ 5670 w 5670"/>
                <a:gd name="connsiteY47" fmla="*/ 1 h 3411"/>
                <a:gd name="connsiteX48" fmla="*/ 5629 w 5670"/>
                <a:gd name="connsiteY48" fmla="*/ 9 h 3411"/>
                <a:gd name="connsiteX49" fmla="*/ 2429 w 5670"/>
                <a:gd name="connsiteY49" fmla="*/ 93 h 3411"/>
                <a:gd name="connsiteX50" fmla="*/ 2392 w 5670"/>
                <a:gd name="connsiteY50" fmla="*/ 58 h 3411"/>
                <a:gd name="connsiteX51" fmla="*/ 2359 w 5670"/>
                <a:gd name="connsiteY51" fmla="*/ 27 h 3411"/>
                <a:gd name="connsiteX52" fmla="*/ 19 w 5670"/>
                <a:gd name="connsiteY52" fmla="*/ 27 h 3411"/>
                <a:gd name="connsiteX53" fmla="*/ 19 w 5670"/>
                <a:gd name="connsiteY53" fmla="*/ 27 h 3411"/>
                <a:gd name="connsiteX54" fmla="*/ 13 w 5670"/>
                <a:gd name="connsiteY54" fmla="*/ 96 h 3411"/>
                <a:gd name="connsiteX55" fmla="*/ 9 w 5670"/>
                <a:gd name="connsiteY55" fmla="*/ 156 h 3411"/>
                <a:gd name="connsiteX56" fmla="*/ 9 w 5670"/>
                <a:gd name="connsiteY56" fmla="*/ 156 h 3411"/>
                <a:gd name="connsiteX57" fmla="*/ 3 w 5670"/>
                <a:gd name="connsiteY57" fmla="*/ 302 h 3411"/>
                <a:gd name="connsiteX58" fmla="*/ 1 w 5670"/>
                <a:gd name="connsiteY58" fmla="*/ 393 h 3411"/>
                <a:gd name="connsiteX59" fmla="*/ 0 w 5670"/>
                <a:gd name="connsiteY59" fmla="*/ 494 h 3411"/>
                <a:gd name="connsiteX60" fmla="*/ 0 w 5670"/>
                <a:gd name="connsiteY60" fmla="*/ 604 h 3411"/>
                <a:gd name="connsiteX61" fmla="*/ 1 w 5670"/>
                <a:gd name="connsiteY61" fmla="*/ 726 h 3411"/>
                <a:gd name="connsiteX62" fmla="*/ 6 w 5670"/>
                <a:gd name="connsiteY62" fmla="*/ 854 h 3411"/>
                <a:gd name="connsiteX63" fmla="*/ 12 w 5670"/>
                <a:gd name="connsiteY63" fmla="*/ 992 h 3411"/>
                <a:gd name="connsiteX64" fmla="*/ 19 w 5670"/>
                <a:gd name="connsiteY64" fmla="*/ 1138 h 3411"/>
                <a:gd name="connsiteX65" fmla="*/ 31 w 5670"/>
                <a:gd name="connsiteY65" fmla="*/ 1291 h 3411"/>
                <a:gd name="connsiteX66" fmla="*/ 46 w 5670"/>
                <a:gd name="connsiteY66" fmla="*/ 1451 h 3411"/>
                <a:gd name="connsiteX67" fmla="*/ 64 w 5670"/>
                <a:gd name="connsiteY67" fmla="*/ 1616 h 3411"/>
                <a:gd name="connsiteX68" fmla="*/ 85 w 5670"/>
                <a:gd name="connsiteY68" fmla="*/ 1786 h 3411"/>
                <a:gd name="connsiteX69" fmla="*/ 97 w 5670"/>
                <a:gd name="connsiteY69" fmla="*/ 1874 h 3411"/>
                <a:gd name="connsiteX70" fmla="*/ 110 w 5670"/>
                <a:gd name="connsiteY70" fmla="*/ 1963 h 3411"/>
                <a:gd name="connsiteX71" fmla="*/ 125 w 5670"/>
                <a:gd name="connsiteY71" fmla="*/ 2052 h 3411"/>
                <a:gd name="connsiteX72" fmla="*/ 142 w 5670"/>
                <a:gd name="connsiteY72" fmla="*/ 2144 h 3411"/>
                <a:gd name="connsiteX73" fmla="*/ 158 w 5670"/>
                <a:gd name="connsiteY73" fmla="*/ 2235 h 3411"/>
                <a:gd name="connsiteX74" fmla="*/ 176 w 5670"/>
                <a:gd name="connsiteY74" fmla="*/ 2328 h 3411"/>
                <a:gd name="connsiteX75" fmla="*/ 176 w 5670"/>
                <a:gd name="connsiteY75" fmla="*/ 2328 h 3411"/>
                <a:gd name="connsiteX0" fmla="*/ 176 w 5670"/>
                <a:gd name="connsiteY0" fmla="*/ 2328 h 3411"/>
                <a:gd name="connsiteX1" fmla="*/ 176 w 5670"/>
                <a:gd name="connsiteY1" fmla="*/ 2328 h 3411"/>
                <a:gd name="connsiteX2" fmla="*/ 203 w 5670"/>
                <a:gd name="connsiteY2" fmla="*/ 2453 h 3411"/>
                <a:gd name="connsiteX3" fmla="*/ 233 w 5670"/>
                <a:gd name="connsiteY3" fmla="*/ 2583 h 3411"/>
                <a:gd name="connsiteX4" fmla="*/ 267 w 5670"/>
                <a:gd name="connsiteY4" fmla="*/ 2717 h 3411"/>
                <a:gd name="connsiteX5" fmla="*/ 305 w 5670"/>
                <a:gd name="connsiteY5" fmla="*/ 2853 h 3411"/>
                <a:gd name="connsiteX6" fmla="*/ 345 w 5670"/>
                <a:gd name="connsiteY6" fmla="*/ 2990 h 3411"/>
                <a:gd name="connsiteX7" fmla="*/ 390 w 5670"/>
                <a:gd name="connsiteY7" fmla="*/ 3129 h 3411"/>
                <a:gd name="connsiteX8" fmla="*/ 436 w 5670"/>
                <a:gd name="connsiteY8" fmla="*/ 3268 h 3411"/>
                <a:gd name="connsiteX9" fmla="*/ 487 w 5670"/>
                <a:gd name="connsiteY9" fmla="*/ 3411 h 3411"/>
                <a:gd name="connsiteX10" fmla="*/ 487 w 5670"/>
                <a:gd name="connsiteY10" fmla="*/ 3411 h 3411"/>
                <a:gd name="connsiteX11" fmla="*/ 534 w 5670"/>
                <a:gd name="connsiteY11" fmla="*/ 3327 h 3411"/>
                <a:gd name="connsiteX12" fmla="*/ 585 w 5670"/>
                <a:gd name="connsiteY12" fmla="*/ 3242 h 3411"/>
                <a:gd name="connsiteX13" fmla="*/ 638 w 5670"/>
                <a:gd name="connsiteY13" fmla="*/ 3155 h 3411"/>
                <a:gd name="connsiteX14" fmla="*/ 695 w 5670"/>
                <a:gd name="connsiteY14" fmla="*/ 3065 h 3411"/>
                <a:gd name="connsiteX15" fmla="*/ 757 w 5670"/>
                <a:gd name="connsiteY15" fmla="*/ 2975 h 3411"/>
                <a:gd name="connsiteX16" fmla="*/ 821 w 5670"/>
                <a:gd name="connsiteY16" fmla="*/ 2884 h 3411"/>
                <a:gd name="connsiteX17" fmla="*/ 891 w 5670"/>
                <a:gd name="connsiteY17" fmla="*/ 2791 h 3411"/>
                <a:gd name="connsiteX18" fmla="*/ 963 w 5670"/>
                <a:gd name="connsiteY18" fmla="*/ 2699 h 3411"/>
                <a:gd name="connsiteX19" fmla="*/ 1041 w 5670"/>
                <a:gd name="connsiteY19" fmla="*/ 2604 h 3411"/>
                <a:gd name="connsiteX20" fmla="*/ 1122 w 5670"/>
                <a:gd name="connsiteY20" fmla="*/ 2509 h 3411"/>
                <a:gd name="connsiteX21" fmla="*/ 1208 w 5670"/>
                <a:gd name="connsiteY21" fmla="*/ 2414 h 3411"/>
                <a:gd name="connsiteX22" fmla="*/ 1298 w 5670"/>
                <a:gd name="connsiteY22" fmla="*/ 2317 h 3411"/>
                <a:gd name="connsiteX23" fmla="*/ 1392 w 5670"/>
                <a:gd name="connsiteY23" fmla="*/ 2221 h 3411"/>
                <a:gd name="connsiteX24" fmla="*/ 1493 w 5670"/>
                <a:gd name="connsiteY24" fmla="*/ 2126 h 3411"/>
                <a:gd name="connsiteX25" fmla="*/ 1597 w 5670"/>
                <a:gd name="connsiteY25" fmla="*/ 2030 h 3411"/>
                <a:gd name="connsiteX26" fmla="*/ 1706 w 5670"/>
                <a:gd name="connsiteY26" fmla="*/ 1933 h 3411"/>
                <a:gd name="connsiteX27" fmla="*/ 1706 w 5670"/>
                <a:gd name="connsiteY27" fmla="*/ 1933 h 3411"/>
                <a:gd name="connsiteX28" fmla="*/ 1802 w 5670"/>
                <a:gd name="connsiteY28" fmla="*/ 1853 h 3411"/>
                <a:gd name="connsiteX29" fmla="*/ 1902 w 5670"/>
                <a:gd name="connsiteY29" fmla="*/ 1773 h 3411"/>
                <a:gd name="connsiteX30" fmla="*/ 2004 w 5670"/>
                <a:gd name="connsiteY30" fmla="*/ 1695 h 3411"/>
                <a:gd name="connsiteX31" fmla="*/ 2109 w 5670"/>
                <a:gd name="connsiteY31" fmla="*/ 1619 h 3411"/>
                <a:gd name="connsiteX32" fmla="*/ 2215 w 5670"/>
                <a:gd name="connsiteY32" fmla="*/ 1544 h 3411"/>
                <a:gd name="connsiteX33" fmla="*/ 2324 w 5670"/>
                <a:gd name="connsiteY33" fmla="*/ 1470 h 3411"/>
                <a:gd name="connsiteX34" fmla="*/ 2436 w 5670"/>
                <a:gd name="connsiteY34" fmla="*/ 1399 h 3411"/>
                <a:gd name="connsiteX35" fmla="*/ 2549 w 5670"/>
                <a:gd name="connsiteY35" fmla="*/ 1328 h 3411"/>
                <a:gd name="connsiteX36" fmla="*/ 2662 w 5670"/>
                <a:gd name="connsiteY36" fmla="*/ 1260 h 3411"/>
                <a:gd name="connsiteX37" fmla="*/ 2779 w 5670"/>
                <a:gd name="connsiteY37" fmla="*/ 1194 h 3411"/>
                <a:gd name="connsiteX38" fmla="*/ 2894 w 5670"/>
                <a:gd name="connsiteY38" fmla="*/ 1129 h 3411"/>
                <a:gd name="connsiteX39" fmla="*/ 3012 w 5670"/>
                <a:gd name="connsiteY39" fmla="*/ 1067 h 3411"/>
                <a:gd name="connsiteX40" fmla="*/ 3129 w 5670"/>
                <a:gd name="connsiteY40" fmla="*/ 1005 h 3411"/>
                <a:gd name="connsiteX41" fmla="*/ 3247 w 5670"/>
                <a:gd name="connsiteY41" fmla="*/ 948 h 3411"/>
                <a:gd name="connsiteX42" fmla="*/ 3365 w 5670"/>
                <a:gd name="connsiteY42" fmla="*/ 892 h 3411"/>
                <a:gd name="connsiteX43" fmla="*/ 3484 w 5670"/>
                <a:gd name="connsiteY43" fmla="*/ 838 h 3411"/>
                <a:gd name="connsiteX44" fmla="*/ 3484 w 5670"/>
                <a:gd name="connsiteY44" fmla="*/ 838 h 3411"/>
                <a:gd name="connsiteX45" fmla="*/ 3531 w 5670"/>
                <a:gd name="connsiteY45" fmla="*/ 817 h 3411"/>
                <a:gd name="connsiteX46" fmla="*/ 5646 w 5670"/>
                <a:gd name="connsiteY46" fmla="*/ 232 h 3411"/>
                <a:gd name="connsiteX47" fmla="*/ 5670 w 5670"/>
                <a:gd name="connsiteY47" fmla="*/ 1 h 3411"/>
                <a:gd name="connsiteX48" fmla="*/ 5629 w 5670"/>
                <a:gd name="connsiteY48" fmla="*/ 9 h 3411"/>
                <a:gd name="connsiteX49" fmla="*/ 2392 w 5670"/>
                <a:gd name="connsiteY49" fmla="*/ 58 h 3411"/>
                <a:gd name="connsiteX50" fmla="*/ 2359 w 5670"/>
                <a:gd name="connsiteY50" fmla="*/ 27 h 3411"/>
                <a:gd name="connsiteX51" fmla="*/ 19 w 5670"/>
                <a:gd name="connsiteY51" fmla="*/ 27 h 3411"/>
                <a:gd name="connsiteX52" fmla="*/ 19 w 5670"/>
                <a:gd name="connsiteY52" fmla="*/ 27 h 3411"/>
                <a:gd name="connsiteX53" fmla="*/ 13 w 5670"/>
                <a:gd name="connsiteY53" fmla="*/ 96 h 3411"/>
                <a:gd name="connsiteX54" fmla="*/ 9 w 5670"/>
                <a:gd name="connsiteY54" fmla="*/ 156 h 3411"/>
                <a:gd name="connsiteX55" fmla="*/ 9 w 5670"/>
                <a:gd name="connsiteY55" fmla="*/ 156 h 3411"/>
                <a:gd name="connsiteX56" fmla="*/ 3 w 5670"/>
                <a:gd name="connsiteY56" fmla="*/ 302 h 3411"/>
                <a:gd name="connsiteX57" fmla="*/ 1 w 5670"/>
                <a:gd name="connsiteY57" fmla="*/ 393 h 3411"/>
                <a:gd name="connsiteX58" fmla="*/ 0 w 5670"/>
                <a:gd name="connsiteY58" fmla="*/ 494 h 3411"/>
                <a:gd name="connsiteX59" fmla="*/ 0 w 5670"/>
                <a:gd name="connsiteY59" fmla="*/ 604 h 3411"/>
                <a:gd name="connsiteX60" fmla="*/ 1 w 5670"/>
                <a:gd name="connsiteY60" fmla="*/ 726 h 3411"/>
                <a:gd name="connsiteX61" fmla="*/ 6 w 5670"/>
                <a:gd name="connsiteY61" fmla="*/ 854 h 3411"/>
                <a:gd name="connsiteX62" fmla="*/ 12 w 5670"/>
                <a:gd name="connsiteY62" fmla="*/ 992 h 3411"/>
                <a:gd name="connsiteX63" fmla="*/ 19 w 5670"/>
                <a:gd name="connsiteY63" fmla="*/ 1138 h 3411"/>
                <a:gd name="connsiteX64" fmla="*/ 31 w 5670"/>
                <a:gd name="connsiteY64" fmla="*/ 1291 h 3411"/>
                <a:gd name="connsiteX65" fmla="*/ 46 w 5670"/>
                <a:gd name="connsiteY65" fmla="*/ 1451 h 3411"/>
                <a:gd name="connsiteX66" fmla="*/ 64 w 5670"/>
                <a:gd name="connsiteY66" fmla="*/ 1616 h 3411"/>
                <a:gd name="connsiteX67" fmla="*/ 85 w 5670"/>
                <a:gd name="connsiteY67" fmla="*/ 1786 h 3411"/>
                <a:gd name="connsiteX68" fmla="*/ 97 w 5670"/>
                <a:gd name="connsiteY68" fmla="*/ 1874 h 3411"/>
                <a:gd name="connsiteX69" fmla="*/ 110 w 5670"/>
                <a:gd name="connsiteY69" fmla="*/ 1963 h 3411"/>
                <a:gd name="connsiteX70" fmla="*/ 125 w 5670"/>
                <a:gd name="connsiteY70" fmla="*/ 2052 h 3411"/>
                <a:gd name="connsiteX71" fmla="*/ 142 w 5670"/>
                <a:gd name="connsiteY71" fmla="*/ 2144 h 3411"/>
                <a:gd name="connsiteX72" fmla="*/ 158 w 5670"/>
                <a:gd name="connsiteY72" fmla="*/ 2235 h 3411"/>
                <a:gd name="connsiteX73" fmla="*/ 176 w 5670"/>
                <a:gd name="connsiteY73" fmla="*/ 2328 h 3411"/>
                <a:gd name="connsiteX74" fmla="*/ 176 w 5670"/>
                <a:gd name="connsiteY74" fmla="*/ 2328 h 3411"/>
                <a:gd name="connsiteX0" fmla="*/ 176 w 5670"/>
                <a:gd name="connsiteY0" fmla="*/ 2328 h 3411"/>
                <a:gd name="connsiteX1" fmla="*/ 176 w 5670"/>
                <a:gd name="connsiteY1" fmla="*/ 2328 h 3411"/>
                <a:gd name="connsiteX2" fmla="*/ 203 w 5670"/>
                <a:gd name="connsiteY2" fmla="*/ 2453 h 3411"/>
                <a:gd name="connsiteX3" fmla="*/ 233 w 5670"/>
                <a:gd name="connsiteY3" fmla="*/ 2583 h 3411"/>
                <a:gd name="connsiteX4" fmla="*/ 267 w 5670"/>
                <a:gd name="connsiteY4" fmla="*/ 2717 h 3411"/>
                <a:gd name="connsiteX5" fmla="*/ 305 w 5670"/>
                <a:gd name="connsiteY5" fmla="*/ 2853 h 3411"/>
                <a:gd name="connsiteX6" fmla="*/ 345 w 5670"/>
                <a:gd name="connsiteY6" fmla="*/ 2990 h 3411"/>
                <a:gd name="connsiteX7" fmla="*/ 390 w 5670"/>
                <a:gd name="connsiteY7" fmla="*/ 3129 h 3411"/>
                <a:gd name="connsiteX8" fmla="*/ 436 w 5670"/>
                <a:gd name="connsiteY8" fmla="*/ 3268 h 3411"/>
                <a:gd name="connsiteX9" fmla="*/ 487 w 5670"/>
                <a:gd name="connsiteY9" fmla="*/ 3411 h 3411"/>
                <a:gd name="connsiteX10" fmla="*/ 487 w 5670"/>
                <a:gd name="connsiteY10" fmla="*/ 3411 h 3411"/>
                <a:gd name="connsiteX11" fmla="*/ 534 w 5670"/>
                <a:gd name="connsiteY11" fmla="*/ 3327 h 3411"/>
                <a:gd name="connsiteX12" fmla="*/ 585 w 5670"/>
                <a:gd name="connsiteY12" fmla="*/ 3242 h 3411"/>
                <a:gd name="connsiteX13" fmla="*/ 638 w 5670"/>
                <a:gd name="connsiteY13" fmla="*/ 3155 h 3411"/>
                <a:gd name="connsiteX14" fmla="*/ 695 w 5670"/>
                <a:gd name="connsiteY14" fmla="*/ 3065 h 3411"/>
                <a:gd name="connsiteX15" fmla="*/ 757 w 5670"/>
                <a:gd name="connsiteY15" fmla="*/ 2975 h 3411"/>
                <a:gd name="connsiteX16" fmla="*/ 821 w 5670"/>
                <a:gd name="connsiteY16" fmla="*/ 2884 h 3411"/>
                <a:gd name="connsiteX17" fmla="*/ 891 w 5670"/>
                <a:gd name="connsiteY17" fmla="*/ 2791 h 3411"/>
                <a:gd name="connsiteX18" fmla="*/ 963 w 5670"/>
                <a:gd name="connsiteY18" fmla="*/ 2699 h 3411"/>
                <a:gd name="connsiteX19" fmla="*/ 1041 w 5670"/>
                <a:gd name="connsiteY19" fmla="*/ 2604 h 3411"/>
                <a:gd name="connsiteX20" fmla="*/ 1122 w 5670"/>
                <a:gd name="connsiteY20" fmla="*/ 2509 h 3411"/>
                <a:gd name="connsiteX21" fmla="*/ 1208 w 5670"/>
                <a:gd name="connsiteY21" fmla="*/ 2414 h 3411"/>
                <a:gd name="connsiteX22" fmla="*/ 1298 w 5670"/>
                <a:gd name="connsiteY22" fmla="*/ 2317 h 3411"/>
                <a:gd name="connsiteX23" fmla="*/ 1392 w 5670"/>
                <a:gd name="connsiteY23" fmla="*/ 2221 h 3411"/>
                <a:gd name="connsiteX24" fmla="*/ 1493 w 5670"/>
                <a:gd name="connsiteY24" fmla="*/ 2126 h 3411"/>
                <a:gd name="connsiteX25" fmla="*/ 1597 w 5670"/>
                <a:gd name="connsiteY25" fmla="*/ 2030 h 3411"/>
                <a:gd name="connsiteX26" fmla="*/ 1706 w 5670"/>
                <a:gd name="connsiteY26" fmla="*/ 1933 h 3411"/>
                <a:gd name="connsiteX27" fmla="*/ 1706 w 5670"/>
                <a:gd name="connsiteY27" fmla="*/ 1933 h 3411"/>
                <a:gd name="connsiteX28" fmla="*/ 1802 w 5670"/>
                <a:gd name="connsiteY28" fmla="*/ 1853 h 3411"/>
                <a:gd name="connsiteX29" fmla="*/ 1902 w 5670"/>
                <a:gd name="connsiteY29" fmla="*/ 1773 h 3411"/>
                <a:gd name="connsiteX30" fmla="*/ 2004 w 5670"/>
                <a:gd name="connsiteY30" fmla="*/ 1695 h 3411"/>
                <a:gd name="connsiteX31" fmla="*/ 2109 w 5670"/>
                <a:gd name="connsiteY31" fmla="*/ 1619 h 3411"/>
                <a:gd name="connsiteX32" fmla="*/ 2215 w 5670"/>
                <a:gd name="connsiteY32" fmla="*/ 1544 h 3411"/>
                <a:gd name="connsiteX33" fmla="*/ 2324 w 5670"/>
                <a:gd name="connsiteY33" fmla="*/ 1470 h 3411"/>
                <a:gd name="connsiteX34" fmla="*/ 2436 w 5670"/>
                <a:gd name="connsiteY34" fmla="*/ 1399 h 3411"/>
                <a:gd name="connsiteX35" fmla="*/ 2549 w 5670"/>
                <a:gd name="connsiteY35" fmla="*/ 1328 h 3411"/>
                <a:gd name="connsiteX36" fmla="*/ 2662 w 5670"/>
                <a:gd name="connsiteY36" fmla="*/ 1260 h 3411"/>
                <a:gd name="connsiteX37" fmla="*/ 2779 w 5670"/>
                <a:gd name="connsiteY37" fmla="*/ 1194 h 3411"/>
                <a:gd name="connsiteX38" fmla="*/ 2894 w 5670"/>
                <a:gd name="connsiteY38" fmla="*/ 1129 h 3411"/>
                <a:gd name="connsiteX39" fmla="*/ 3012 w 5670"/>
                <a:gd name="connsiteY39" fmla="*/ 1067 h 3411"/>
                <a:gd name="connsiteX40" fmla="*/ 3129 w 5670"/>
                <a:gd name="connsiteY40" fmla="*/ 1005 h 3411"/>
                <a:gd name="connsiteX41" fmla="*/ 3247 w 5670"/>
                <a:gd name="connsiteY41" fmla="*/ 948 h 3411"/>
                <a:gd name="connsiteX42" fmla="*/ 3365 w 5670"/>
                <a:gd name="connsiteY42" fmla="*/ 892 h 3411"/>
                <a:gd name="connsiteX43" fmla="*/ 3484 w 5670"/>
                <a:gd name="connsiteY43" fmla="*/ 838 h 3411"/>
                <a:gd name="connsiteX44" fmla="*/ 3484 w 5670"/>
                <a:gd name="connsiteY44" fmla="*/ 838 h 3411"/>
                <a:gd name="connsiteX45" fmla="*/ 3531 w 5670"/>
                <a:gd name="connsiteY45" fmla="*/ 817 h 3411"/>
                <a:gd name="connsiteX46" fmla="*/ 5646 w 5670"/>
                <a:gd name="connsiteY46" fmla="*/ 232 h 3411"/>
                <a:gd name="connsiteX47" fmla="*/ 5670 w 5670"/>
                <a:gd name="connsiteY47" fmla="*/ 1 h 3411"/>
                <a:gd name="connsiteX48" fmla="*/ 5629 w 5670"/>
                <a:gd name="connsiteY48" fmla="*/ 9 h 3411"/>
                <a:gd name="connsiteX49" fmla="*/ 2359 w 5670"/>
                <a:gd name="connsiteY49" fmla="*/ 27 h 3411"/>
                <a:gd name="connsiteX50" fmla="*/ 19 w 5670"/>
                <a:gd name="connsiteY50" fmla="*/ 27 h 3411"/>
                <a:gd name="connsiteX51" fmla="*/ 19 w 5670"/>
                <a:gd name="connsiteY51" fmla="*/ 27 h 3411"/>
                <a:gd name="connsiteX52" fmla="*/ 13 w 5670"/>
                <a:gd name="connsiteY52" fmla="*/ 96 h 3411"/>
                <a:gd name="connsiteX53" fmla="*/ 9 w 5670"/>
                <a:gd name="connsiteY53" fmla="*/ 156 h 3411"/>
                <a:gd name="connsiteX54" fmla="*/ 9 w 5670"/>
                <a:gd name="connsiteY54" fmla="*/ 156 h 3411"/>
                <a:gd name="connsiteX55" fmla="*/ 3 w 5670"/>
                <a:gd name="connsiteY55" fmla="*/ 302 h 3411"/>
                <a:gd name="connsiteX56" fmla="*/ 1 w 5670"/>
                <a:gd name="connsiteY56" fmla="*/ 393 h 3411"/>
                <a:gd name="connsiteX57" fmla="*/ 0 w 5670"/>
                <a:gd name="connsiteY57" fmla="*/ 494 h 3411"/>
                <a:gd name="connsiteX58" fmla="*/ 0 w 5670"/>
                <a:gd name="connsiteY58" fmla="*/ 604 h 3411"/>
                <a:gd name="connsiteX59" fmla="*/ 1 w 5670"/>
                <a:gd name="connsiteY59" fmla="*/ 726 h 3411"/>
                <a:gd name="connsiteX60" fmla="*/ 6 w 5670"/>
                <a:gd name="connsiteY60" fmla="*/ 854 h 3411"/>
                <a:gd name="connsiteX61" fmla="*/ 12 w 5670"/>
                <a:gd name="connsiteY61" fmla="*/ 992 h 3411"/>
                <a:gd name="connsiteX62" fmla="*/ 19 w 5670"/>
                <a:gd name="connsiteY62" fmla="*/ 1138 h 3411"/>
                <a:gd name="connsiteX63" fmla="*/ 31 w 5670"/>
                <a:gd name="connsiteY63" fmla="*/ 1291 h 3411"/>
                <a:gd name="connsiteX64" fmla="*/ 46 w 5670"/>
                <a:gd name="connsiteY64" fmla="*/ 1451 h 3411"/>
                <a:gd name="connsiteX65" fmla="*/ 64 w 5670"/>
                <a:gd name="connsiteY65" fmla="*/ 1616 h 3411"/>
                <a:gd name="connsiteX66" fmla="*/ 85 w 5670"/>
                <a:gd name="connsiteY66" fmla="*/ 1786 h 3411"/>
                <a:gd name="connsiteX67" fmla="*/ 97 w 5670"/>
                <a:gd name="connsiteY67" fmla="*/ 1874 h 3411"/>
                <a:gd name="connsiteX68" fmla="*/ 110 w 5670"/>
                <a:gd name="connsiteY68" fmla="*/ 1963 h 3411"/>
                <a:gd name="connsiteX69" fmla="*/ 125 w 5670"/>
                <a:gd name="connsiteY69" fmla="*/ 2052 h 3411"/>
                <a:gd name="connsiteX70" fmla="*/ 142 w 5670"/>
                <a:gd name="connsiteY70" fmla="*/ 2144 h 3411"/>
                <a:gd name="connsiteX71" fmla="*/ 158 w 5670"/>
                <a:gd name="connsiteY71" fmla="*/ 2235 h 3411"/>
                <a:gd name="connsiteX72" fmla="*/ 176 w 5670"/>
                <a:gd name="connsiteY72" fmla="*/ 2328 h 3411"/>
                <a:gd name="connsiteX73" fmla="*/ 176 w 5670"/>
                <a:gd name="connsiteY73" fmla="*/ 2328 h 3411"/>
                <a:gd name="connsiteX0" fmla="*/ 176 w 5670"/>
                <a:gd name="connsiteY0" fmla="*/ 2328 h 3411"/>
                <a:gd name="connsiteX1" fmla="*/ 176 w 5670"/>
                <a:gd name="connsiteY1" fmla="*/ 2328 h 3411"/>
                <a:gd name="connsiteX2" fmla="*/ 203 w 5670"/>
                <a:gd name="connsiteY2" fmla="*/ 2453 h 3411"/>
                <a:gd name="connsiteX3" fmla="*/ 233 w 5670"/>
                <a:gd name="connsiteY3" fmla="*/ 2583 h 3411"/>
                <a:gd name="connsiteX4" fmla="*/ 267 w 5670"/>
                <a:gd name="connsiteY4" fmla="*/ 2717 h 3411"/>
                <a:gd name="connsiteX5" fmla="*/ 305 w 5670"/>
                <a:gd name="connsiteY5" fmla="*/ 2853 h 3411"/>
                <a:gd name="connsiteX6" fmla="*/ 345 w 5670"/>
                <a:gd name="connsiteY6" fmla="*/ 2990 h 3411"/>
                <a:gd name="connsiteX7" fmla="*/ 390 w 5670"/>
                <a:gd name="connsiteY7" fmla="*/ 3129 h 3411"/>
                <a:gd name="connsiteX8" fmla="*/ 436 w 5670"/>
                <a:gd name="connsiteY8" fmla="*/ 3268 h 3411"/>
                <a:gd name="connsiteX9" fmla="*/ 487 w 5670"/>
                <a:gd name="connsiteY9" fmla="*/ 3411 h 3411"/>
                <a:gd name="connsiteX10" fmla="*/ 487 w 5670"/>
                <a:gd name="connsiteY10" fmla="*/ 3411 h 3411"/>
                <a:gd name="connsiteX11" fmla="*/ 534 w 5670"/>
                <a:gd name="connsiteY11" fmla="*/ 3327 h 3411"/>
                <a:gd name="connsiteX12" fmla="*/ 585 w 5670"/>
                <a:gd name="connsiteY12" fmla="*/ 3242 h 3411"/>
                <a:gd name="connsiteX13" fmla="*/ 638 w 5670"/>
                <a:gd name="connsiteY13" fmla="*/ 3155 h 3411"/>
                <a:gd name="connsiteX14" fmla="*/ 695 w 5670"/>
                <a:gd name="connsiteY14" fmla="*/ 3065 h 3411"/>
                <a:gd name="connsiteX15" fmla="*/ 757 w 5670"/>
                <a:gd name="connsiteY15" fmla="*/ 2975 h 3411"/>
                <a:gd name="connsiteX16" fmla="*/ 821 w 5670"/>
                <a:gd name="connsiteY16" fmla="*/ 2884 h 3411"/>
                <a:gd name="connsiteX17" fmla="*/ 891 w 5670"/>
                <a:gd name="connsiteY17" fmla="*/ 2791 h 3411"/>
                <a:gd name="connsiteX18" fmla="*/ 963 w 5670"/>
                <a:gd name="connsiteY18" fmla="*/ 2699 h 3411"/>
                <a:gd name="connsiteX19" fmla="*/ 1041 w 5670"/>
                <a:gd name="connsiteY19" fmla="*/ 2604 h 3411"/>
                <a:gd name="connsiteX20" fmla="*/ 1122 w 5670"/>
                <a:gd name="connsiteY20" fmla="*/ 2509 h 3411"/>
                <a:gd name="connsiteX21" fmla="*/ 1208 w 5670"/>
                <a:gd name="connsiteY21" fmla="*/ 2414 h 3411"/>
                <a:gd name="connsiteX22" fmla="*/ 1298 w 5670"/>
                <a:gd name="connsiteY22" fmla="*/ 2317 h 3411"/>
                <a:gd name="connsiteX23" fmla="*/ 1392 w 5670"/>
                <a:gd name="connsiteY23" fmla="*/ 2221 h 3411"/>
                <a:gd name="connsiteX24" fmla="*/ 1493 w 5670"/>
                <a:gd name="connsiteY24" fmla="*/ 2126 h 3411"/>
                <a:gd name="connsiteX25" fmla="*/ 1597 w 5670"/>
                <a:gd name="connsiteY25" fmla="*/ 2030 h 3411"/>
                <a:gd name="connsiteX26" fmla="*/ 1706 w 5670"/>
                <a:gd name="connsiteY26" fmla="*/ 1933 h 3411"/>
                <a:gd name="connsiteX27" fmla="*/ 1706 w 5670"/>
                <a:gd name="connsiteY27" fmla="*/ 1933 h 3411"/>
                <a:gd name="connsiteX28" fmla="*/ 1802 w 5670"/>
                <a:gd name="connsiteY28" fmla="*/ 1853 h 3411"/>
                <a:gd name="connsiteX29" fmla="*/ 1902 w 5670"/>
                <a:gd name="connsiteY29" fmla="*/ 1773 h 3411"/>
                <a:gd name="connsiteX30" fmla="*/ 2004 w 5670"/>
                <a:gd name="connsiteY30" fmla="*/ 1695 h 3411"/>
                <a:gd name="connsiteX31" fmla="*/ 2109 w 5670"/>
                <a:gd name="connsiteY31" fmla="*/ 1619 h 3411"/>
                <a:gd name="connsiteX32" fmla="*/ 2215 w 5670"/>
                <a:gd name="connsiteY32" fmla="*/ 1544 h 3411"/>
                <a:gd name="connsiteX33" fmla="*/ 2324 w 5670"/>
                <a:gd name="connsiteY33" fmla="*/ 1470 h 3411"/>
                <a:gd name="connsiteX34" fmla="*/ 2436 w 5670"/>
                <a:gd name="connsiteY34" fmla="*/ 1399 h 3411"/>
                <a:gd name="connsiteX35" fmla="*/ 2549 w 5670"/>
                <a:gd name="connsiteY35" fmla="*/ 1328 h 3411"/>
                <a:gd name="connsiteX36" fmla="*/ 2662 w 5670"/>
                <a:gd name="connsiteY36" fmla="*/ 1260 h 3411"/>
                <a:gd name="connsiteX37" fmla="*/ 2779 w 5670"/>
                <a:gd name="connsiteY37" fmla="*/ 1194 h 3411"/>
                <a:gd name="connsiteX38" fmla="*/ 2894 w 5670"/>
                <a:gd name="connsiteY38" fmla="*/ 1129 h 3411"/>
                <a:gd name="connsiteX39" fmla="*/ 3012 w 5670"/>
                <a:gd name="connsiteY39" fmla="*/ 1067 h 3411"/>
                <a:gd name="connsiteX40" fmla="*/ 3129 w 5670"/>
                <a:gd name="connsiteY40" fmla="*/ 1005 h 3411"/>
                <a:gd name="connsiteX41" fmla="*/ 3247 w 5670"/>
                <a:gd name="connsiteY41" fmla="*/ 948 h 3411"/>
                <a:gd name="connsiteX42" fmla="*/ 3365 w 5670"/>
                <a:gd name="connsiteY42" fmla="*/ 892 h 3411"/>
                <a:gd name="connsiteX43" fmla="*/ 3484 w 5670"/>
                <a:gd name="connsiteY43" fmla="*/ 838 h 3411"/>
                <a:gd name="connsiteX44" fmla="*/ 3484 w 5670"/>
                <a:gd name="connsiteY44" fmla="*/ 838 h 3411"/>
                <a:gd name="connsiteX45" fmla="*/ 3531 w 5670"/>
                <a:gd name="connsiteY45" fmla="*/ 817 h 3411"/>
                <a:gd name="connsiteX46" fmla="*/ 5646 w 5670"/>
                <a:gd name="connsiteY46" fmla="*/ 232 h 3411"/>
                <a:gd name="connsiteX47" fmla="*/ 5670 w 5670"/>
                <a:gd name="connsiteY47" fmla="*/ 1 h 3411"/>
                <a:gd name="connsiteX48" fmla="*/ 5629 w 5670"/>
                <a:gd name="connsiteY48" fmla="*/ 9 h 3411"/>
                <a:gd name="connsiteX49" fmla="*/ 19 w 5670"/>
                <a:gd name="connsiteY49" fmla="*/ 27 h 3411"/>
                <a:gd name="connsiteX50" fmla="*/ 19 w 5670"/>
                <a:gd name="connsiteY50" fmla="*/ 27 h 3411"/>
                <a:gd name="connsiteX51" fmla="*/ 13 w 5670"/>
                <a:gd name="connsiteY51" fmla="*/ 96 h 3411"/>
                <a:gd name="connsiteX52" fmla="*/ 9 w 5670"/>
                <a:gd name="connsiteY52" fmla="*/ 156 h 3411"/>
                <a:gd name="connsiteX53" fmla="*/ 9 w 5670"/>
                <a:gd name="connsiteY53" fmla="*/ 156 h 3411"/>
                <a:gd name="connsiteX54" fmla="*/ 3 w 5670"/>
                <a:gd name="connsiteY54" fmla="*/ 302 h 3411"/>
                <a:gd name="connsiteX55" fmla="*/ 1 w 5670"/>
                <a:gd name="connsiteY55" fmla="*/ 393 h 3411"/>
                <a:gd name="connsiteX56" fmla="*/ 0 w 5670"/>
                <a:gd name="connsiteY56" fmla="*/ 494 h 3411"/>
                <a:gd name="connsiteX57" fmla="*/ 0 w 5670"/>
                <a:gd name="connsiteY57" fmla="*/ 604 h 3411"/>
                <a:gd name="connsiteX58" fmla="*/ 1 w 5670"/>
                <a:gd name="connsiteY58" fmla="*/ 726 h 3411"/>
                <a:gd name="connsiteX59" fmla="*/ 6 w 5670"/>
                <a:gd name="connsiteY59" fmla="*/ 854 h 3411"/>
                <a:gd name="connsiteX60" fmla="*/ 12 w 5670"/>
                <a:gd name="connsiteY60" fmla="*/ 992 h 3411"/>
                <a:gd name="connsiteX61" fmla="*/ 19 w 5670"/>
                <a:gd name="connsiteY61" fmla="*/ 1138 h 3411"/>
                <a:gd name="connsiteX62" fmla="*/ 31 w 5670"/>
                <a:gd name="connsiteY62" fmla="*/ 1291 h 3411"/>
                <a:gd name="connsiteX63" fmla="*/ 46 w 5670"/>
                <a:gd name="connsiteY63" fmla="*/ 1451 h 3411"/>
                <a:gd name="connsiteX64" fmla="*/ 64 w 5670"/>
                <a:gd name="connsiteY64" fmla="*/ 1616 h 3411"/>
                <a:gd name="connsiteX65" fmla="*/ 85 w 5670"/>
                <a:gd name="connsiteY65" fmla="*/ 1786 h 3411"/>
                <a:gd name="connsiteX66" fmla="*/ 97 w 5670"/>
                <a:gd name="connsiteY66" fmla="*/ 1874 h 3411"/>
                <a:gd name="connsiteX67" fmla="*/ 110 w 5670"/>
                <a:gd name="connsiteY67" fmla="*/ 1963 h 3411"/>
                <a:gd name="connsiteX68" fmla="*/ 125 w 5670"/>
                <a:gd name="connsiteY68" fmla="*/ 2052 h 3411"/>
                <a:gd name="connsiteX69" fmla="*/ 142 w 5670"/>
                <a:gd name="connsiteY69" fmla="*/ 2144 h 3411"/>
                <a:gd name="connsiteX70" fmla="*/ 158 w 5670"/>
                <a:gd name="connsiteY70" fmla="*/ 2235 h 3411"/>
                <a:gd name="connsiteX71" fmla="*/ 176 w 5670"/>
                <a:gd name="connsiteY71" fmla="*/ 2328 h 3411"/>
                <a:gd name="connsiteX72" fmla="*/ 176 w 5670"/>
                <a:gd name="connsiteY72" fmla="*/ 2328 h 3411"/>
                <a:gd name="connsiteX0" fmla="*/ 176 w 6567"/>
                <a:gd name="connsiteY0" fmla="*/ 2319 h 3402"/>
                <a:gd name="connsiteX1" fmla="*/ 176 w 6567"/>
                <a:gd name="connsiteY1" fmla="*/ 2319 h 3402"/>
                <a:gd name="connsiteX2" fmla="*/ 203 w 6567"/>
                <a:gd name="connsiteY2" fmla="*/ 2444 h 3402"/>
                <a:gd name="connsiteX3" fmla="*/ 233 w 6567"/>
                <a:gd name="connsiteY3" fmla="*/ 2574 h 3402"/>
                <a:gd name="connsiteX4" fmla="*/ 267 w 6567"/>
                <a:gd name="connsiteY4" fmla="*/ 2708 h 3402"/>
                <a:gd name="connsiteX5" fmla="*/ 305 w 6567"/>
                <a:gd name="connsiteY5" fmla="*/ 2844 h 3402"/>
                <a:gd name="connsiteX6" fmla="*/ 345 w 6567"/>
                <a:gd name="connsiteY6" fmla="*/ 2981 h 3402"/>
                <a:gd name="connsiteX7" fmla="*/ 390 w 6567"/>
                <a:gd name="connsiteY7" fmla="*/ 3120 h 3402"/>
                <a:gd name="connsiteX8" fmla="*/ 436 w 6567"/>
                <a:gd name="connsiteY8" fmla="*/ 3259 h 3402"/>
                <a:gd name="connsiteX9" fmla="*/ 487 w 6567"/>
                <a:gd name="connsiteY9" fmla="*/ 3402 h 3402"/>
                <a:gd name="connsiteX10" fmla="*/ 487 w 6567"/>
                <a:gd name="connsiteY10" fmla="*/ 3402 h 3402"/>
                <a:gd name="connsiteX11" fmla="*/ 534 w 6567"/>
                <a:gd name="connsiteY11" fmla="*/ 3318 h 3402"/>
                <a:gd name="connsiteX12" fmla="*/ 585 w 6567"/>
                <a:gd name="connsiteY12" fmla="*/ 3233 h 3402"/>
                <a:gd name="connsiteX13" fmla="*/ 638 w 6567"/>
                <a:gd name="connsiteY13" fmla="*/ 3146 h 3402"/>
                <a:gd name="connsiteX14" fmla="*/ 695 w 6567"/>
                <a:gd name="connsiteY14" fmla="*/ 3056 h 3402"/>
                <a:gd name="connsiteX15" fmla="*/ 757 w 6567"/>
                <a:gd name="connsiteY15" fmla="*/ 2966 h 3402"/>
                <a:gd name="connsiteX16" fmla="*/ 821 w 6567"/>
                <a:gd name="connsiteY16" fmla="*/ 2875 h 3402"/>
                <a:gd name="connsiteX17" fmla="*/ 891 w 6567"/>
                <a:gd name="connsiteY17" fmla="*/ 2782 h 3402"/>
                <a:gd name="connsiteX18" fmla="*/ 963 w 6567"/>
                <a:gd name="connsiteY18" fmla="*/ 2690 h 3402"/>
                <a:gd name="connsiteX19" fmla="*/ 1041 w 6567"/>
                <a:gd name="connsiteY19" fmla="*/ 2595 h 3402"/>
                <a:gd name="connsiteX20" fmla="*/ 1122 w 6567"/>
                <a:gd name="connsiteY20" fmla="*/ 2500 h 3402"/>
                <a:gd name="connsiteX21" fmla="*/ 1208 w 6567"/>
                <a:gd name="connsiteY21" fmla="*/ 2405 h 3402"/>
                <a:gd name="connsiteX22" fmla="*/ 1298 w 6567"/>
                <a:gd name="connsiteY22" fmla="*/ 2308 h 3402"/>
                <a:gd name="connsiteX23" fmla="*/ 1392 w 6567"/>
                <a:gd name="connsiteY23" fmla="*/ 2212 h 3402"/>
                <a:gd name="connsiteX24" fmla="*/ 1493 w 6567"/>
                <a:gd name="connsiteY24" fmla="*/ 2117 h 3402"/>
                <a:gd name="connsiteX25" fmla="*/ 1597 w 6567"/>
                <a:gd name="connsiteY25" fmla="*/ 2021 h 3402"/>
                <a:gd name="connsiteX26" fmla="*/ 1706 w 6567"/>
                <a:gd name="connsiteY26" fmla="*/ 1924 h 3402"/>
                <a:gd name="connsiteX27" fmla="*/ 1706 w 6567"/>
                <a:gd name="connsiteY27" fmla="*/ 1924 h 3402"/>
                <a:gd name="connsiteX28" fmla="*/ 1802 w 6567"/>
                <a:gd name="connsiteY28" fmla="*/ 1844 h 3402"/>
                <a:gd name="connsiteX29" fmla="*/ 1902 w 6567"/>
                <a:gd name="connsiteY29" fmla="*/ 1764 h 3402"/>
                <a:gd name="connsiteX30" fmla="*/ 2004 w 6567"/>
                <a:gd name="connsiteY30" fmla="*/ 1686 h 3402"/>
                <a:gd name="connsiteX31" fmla="*/ 2109 w 6567"/>
                <a:gd name="connsiteY31" fmla="*/ 1610 h 3402"/>
                <a:gd name="connsiteX32" fmla="*/ 2215 w 6567"/>
                <a:gd name="connsiteY32" fmla="*/ 1535 h 3402"/>
                <a:gd name="connsiteX33" fmla="*/ 2324 w 6567"/>
                <a:gd name="connsiteY33" fmla="*/ 1461 h 3402"/>
                <a:gd name="connsiteX34" fmla="*/ 2436 w 6567"/>
                <a:gd name="connsiteY34" fmla="*/ 1390 h 3402"/>
                <a:gd name="connsiteX35" fmla="*/ 2549 w 6567"/>
                <a:gd name="connsiteY35" fmla="*/ 1319 h 3402"/>
                <a:gd name="connsiteX36" fmla="*/ 2662 w 6567"/>
                <a:gd name="connsiteY36" fmla="*/ 1251 h 3402"/>
                <a:gd name="connsiteX37" fmla="*/ 2779 w 6567"/>
                <a:gd name="connsiteY37" fmla="*/ 1185 h 3402"/>
                <a:gd name="connsiteX38" fmla="*/ 2894 w 6567"/>
                <a:gd name="connsiteY38" fmla="*/ 1120 h 3402"/>
                <a:gd name="connsiteX39" fmla="*/ 3012 w 6567"/>
                <a:gd name="connsiteY39" fmla="*/ 1058 h 3402"/>
                <a:gd name="connsiteX40" fmla="*/ 3129 w 6567"/>
                <a:gd name="connsiteY40" fmla="*/ 996 h 3402"/>
                <a:gd name="connsiteX41" fmla="*/ 3247 w 6567"/>
                <a:gd name="connsiteY41" fmla="*/ 939 h 3402"/>
                <a:gd name="connsiteX42" fmla="*/ 3365 w 6567"/>
                <a:gd name="connsiteY42" fmla="*/ 883 h 3402"/>
                <a:gd name="connsiteX43" fmla="*/ 3484 w 6567"/>
                <a:gd name="connsiteY43" fmla="*/ 829 h 3402"/>
                <a:gd name="connsiteX44" fmla="*/ 3484 w 6567"/>
                <a:gd name="connsiteY44" fmla="*/ 829 h 3402"/>
                <a:gd name="connsiteX45" fmla="*/ 3531 w 6567"/>
                <a:gd name="connsiteY45" fmla="*/ 808 h 3402"/>
                <a:gd name="connsiteX46" fmla="*/ 5646 w 6567"/>
                <a:gd name="connsiteY46" fmla="*/ 223 h 3402"/>
                <a:gd name="connsiteX47" fmla="*/ 5629 w 6567"/>
                <a:gd name="connsiteY47" fmla="*/ 0 h 3402"/>
                <a:gd name="connsiteX48" fmla="*/ 19 w 6567"/>
                <a:gd name="connsiteY48" fmla="*/ 18 h 3402"/>
                <a:gd name="connsiteX49" fmla="*/ 19 w 6567"/>
                <a:gd name="connsiteY49" fmla="*/ 18 h 3402"/>
                <a:gd name="connsiteX50" fmla="*/ 13 w 6567"/>
                <a:gd name="connsiteY50" fmla="*/ 87 h 3402"/>
                <a:gd name="connsiteX51" fmla="*/ 9 w 6567"/>
                <a:gd name="connsiteY51" fmla="*/ 147 h 3402"/>
                <a:gd name="connsiteX52" fmla="*/ 9 w 6567"/>
                <a:gd name="connsiteY52" fmla="*/ 147 h 3402"/>
                <a:gd name="connsiteX53" fmla="*/ 3 w 6567"/>
                <a:gd name="connsiteY53" fmla="*/ 293 h 3402"/>
                <a:gd name="connsiteX54" fmla="*/ 1 w 6567"/>
                <a:gd name="connsiteY54" fmla="*/ 384 h 3402"/>
                <a:gd name="connsiteX55" fmla="*/ 0 w 6567"/>
                <a:gd name="connsiteY55" fmla="*/ 485 h 3402"/>
                <a:gd name="connsiteX56" fmla="*/ 0 w 6567"/>
                <a:gd name="connsiteY56" fmla="*/ 595 h 3402"/>
                <a:gd name="connsiteX57" fmla="*/ 1 w 6567"/>
                <a:gd name="connsiteY57" fmla="*/ 717 h 3402"/>
                <a:gd name="connsiteX58" fmla="*/ 6 w 6567"/>
                <a:gd name="connsiteY58" fmla="*/ 845 h 3402"/>
                <a:gd name="connsiteX59" fmla="*/ 12 w 6567"/>
                <a:gd name="connsiteY59" fmla="*/ 983 h 3402"/>
                <a:gd name="connsiteX60" fmla="*/ 19 w 6567"/>
                <a:gd name="connsiteY60" fmla="*/ 1129 h 3402"/>
                <a:gd name="connsiteX61" fmla="*/ 31 w 6567"/>
                <a:gd name="connsiteY61" fmla="*/ 1282 h 3402"/>
                <a:gd name="connsiteX62" fmla="*/ 46 w 6567"/>
                <a:gd name="connsiteY62" fmla="*/ 1442 h 3402"/>
                <a:gd name="connsiteX63" fmla="*/ 64 w 6567"/>
                <a:gd name="connsiteY63" fmla="*/ 1607 h 3402"/>
                <a:gd name="connsiteX64" fmla="*/ 85 w 6567"/>
                <a:gd name="connsiteY64" fmla="*/ 1777 h 3402"/>
                <a:gd name="connsiteX65" fmla="*/ 97 w 6567"/>
                <a:gd name="connsiteY65" fmla="*/ 1865 h 3402"/>
                <a:gd name="connsiteX66" fmla="*/ 110 w 6567"/>
                <a:gd name="connsiteY66" fmla="*/ 1954 h 3402"/>
                <a:gd name="connsiteX67" fmla="*/ 125 w 6567"/>
                <a:gd name="connsiteY67" fmla="*/ 2043 h 3402"/>
                <a:gd name="connsiteX68" fmla="*/ 142 w 6567"/>
                <a:gd name="connsiteY68" fmla="*/ 2135 h 3402"/>
                <a:gd name="connsiteX69" fmla="*/ 158 w 6567"/>
                <a:gd name="connsiteY69" fmla="*/ 2226 h 3402"/>
                <a:gd name="connsiteX70" fmla="*/ 176 w 6567"/>
                <a:gd name="connsiteY70" fmla="*/ 2319 h 3402"/>
                <a:gd name="connsiteX71" fmla="*/ 176 w 6567"/>
                <a:gd name="connsiteY71" fmla="*/ 2319 h 3402"/>
                <a:gd name="connsiteX0" fmla="*/ 176 w 5646"/>
                <a:gd name="connsiteY0" fmla="*/ 2319 h 3402"/>
                <a:gd name="connsiteX1" fmla="*/ 176 w 5646"/>
                <a:gd name="connsiteY1" fmla="*/ 2319 h 3402"/>
                <a:gd name="connsiteX2" fmla="*/ 203 w 5646"/>
                <a:gd name="connsiteY2" fmla="*/ 2444 h 3402"/>
                <a:gd name="connsiteX3" fmla="*/ 233 w 5646"/>
                <a:gd name="connsiteY3" fmla="*/ 2574 h 3402"/>
                <a:gd name="connsiteX4" fmla="*/ 267 w 5646"/>
                <a:gd name="connsiteY4" fmla="*/ 2708 h 3402"/>
                <a:gd name="connsiteX5" fmla="*/ 305 w 5646"/>
                <a:gd name="connsiteY5" fmla="*/ 2844 h 3402"/>
                <a:gd name="connsiteX6" fmla="*/ 345 w 5646"/>
                <a:gd name="connsiteY6" fmla="*/ 2981 h 3402"/>
                <a:gd name="connsiteX7" fmla="*/ 390 w 5646"/>
                <a:gd name="connsiteY7" fmla="*/ 3120 h 3402"/>
                <a:gd name="connsiteX8" fmla="*/ 436 w 5646"/>
                <a:gd name="connsiteY8" fmla="*/ 3259 h 3402"/>
                <a:gd name="connsiteX9" fmla="*/ 487 w 5646"/>
                <a:gd name="connsiteY9" fmla="*/ 3402 h 3402"/>
                <a:gd name="connsiteX10" fmla="*/ 487 w 5646"/>
                <a:gd name="connsiteY10" fmla="*/ 3402 h 3402"/>
                <a:gd name="connsiteX11" fmla="*/ 534 w 5646"/>
                <a:gd name="connsiteY11" fmla="*/ 3318 h 3402"/>
                <a:gd name="connsiteX12" fmla="*/ 585 w 5646"/>
                <a:gd name="connsiteY12" fmla="*/ 3233 h 3402"/>
                <a:gd name="connsiteX13" fmla="*/ 638 w 5646"/>
                <a:gd name="connsiteY13" fmla="*/ 3146 h 3402"/>
                <a:gd name="connsiteX14" fmla="*/ 695 w 5646"/>
                <a:gd name="connsiteY14" fmla="*/ 3056 h 3402"/>
                <a:gd name="connsiteX15" fmla="*/ 757 w 5646"/>
                <a:gd name="connsiteY15" fmla="*/ 2966 h 3402"/>
                <a:gd name="connsiteX16" fmla="*/ 821 w 5646"/>
                <a:gd name="connsiteY16" fmla="*/ 2875 h 3402"/>
                <a:gd name="connsiteX17" fmla="*/ 891 w 5646"/>
                <a:gd name="connsiteY17" fmla="*/ 2782 h 3402"/>
                <a:gd name="connsiteX18" fmla="*/ 963 w 5646"/>
                <a:gd name="connsiteY18" fmla="*/ 2690 h 3402"/>
                <a:gd name="connsiteX19" fmla="*/ 1041 w 5646"/>
                <a:gd name="connsiteY19" fmla="*/ 2595 h 3402"/>
                <a:gd name="connsiteX20" fmla="*/ 1122 w 5646"/>
                <a:gd name="connsiteY20" fmla="*/ 2500 h 3402"/>
                <a:gd name="connsiteX21" fmla="*/ 1208 w 5646"/>
                <a:gd name="connsiteY21" fmla="*/ 2405 h 3402"/>
                <a:gd name="connsiteX22" fmla="*/ 1298 w 5646"/>
                <a:gd name="connsiteY22" fmla="*/ 2308 h 3402"/>
                <a:gd name="connsiteX23" fmla="*/ 1392 w 5646"/>
                <a:gd name="connsiteY23" fmla="*/ 2212 h 3402"/>
                <a:gd name="connsiteX24" fmla="*/ 1493 w 5646"/>
                <a:gd name="connsiteY24" fmla="*/ 2117 h 3402"/>
                <a:gd name="connsiteX25" fmla="*/ 1597 w 5646"/>
                <a:gd name="connsiteY25" fmla="*/ 2021 h 3402"/>
                <a:gd name="connsiteX26" fmla="*/ 1706 w 5646"/>
                <a:gd name="connsiteY26" fmla="*/ 1924 h 3402"/>
                <a:gd name="connsiteX27" fmla="*/ 1706 w 5646"/>
                <a:gd name="connsiteY27" fmla="*/ 1924 h 3402"/>
                <a:gd name="connsiteX28" fmla="*/ 1802 w 5646"/>
                <a:gd name="connsiteY28" fmla="*/ 1844 h 3402"/>
                <a:gd name="connsiteX29" fmla="*/ 1902 w 5646"/>
                <a:gd name="connsiteY29" fmla="*/ 1764 h 3402"/>
                <a:gd name="connsiteX30" fmla="*/ 2004 w 5646"/>
                <a:gd name="connsiteY30" fmla="*/ 1686 h 3402"/>
                <a:gd name="connsiteX31" fmla="*/ 2109 w 5646"/>
                <a:gd name="connsiteY31" fmla="*/ 1610 h 3402"/>
                <a:gd name="connsiteX32" fmla="*/ 2215 w 5646"/>
                <a:gd name="connsiteY32" fmla="*/ 1535 h 3402"/>
                <a:gd name="connsiteX33" fmla="*/ 2324 w 5646"/>
                <a:gd name="connsiteY33" fmla="*/ 1461 h 3402"/>
                <a:gd name="connsiteX34" fmla="*/ 2436 w 5646"/>
                <a:gd name="connsiteY34" fmla="*/ 1390 h 3402"/>
                <a:gd name="connsiteX35" fmla="*/ 2549 w 5646"/>
                <a:gd name="connsiteY35" fmla="*/ 1319 h 3402"/>
                <a:gd name="connsiteX36" fmla="*/ 2662 w 5646"/>
                <a:gd name="connsiteY36" fmla="*/ 1251 h 3402"/>
                <a:gd name="connsiteX37" fmla="*/ 2779 w 5646"/>
                <a:gd name="connsiteY37" fmla="*/ 1185 h 3402"/>
                <a:gd name="connsiteX38" fmla="*/ 2894 w 5646"/>
                <a:gd name="connsiteY38" fmla="*/ 1120 h 3402"/>
                <a:gd name="connsiteX39" fmla="*/ 3012 w 5646"/>
                <a:gd name="connsiteY39" fmla="*/ 1058 h 3402"/>
                <a:gd name="connsiteX40" fmla="*/ 3129 w 5646"/>
                <a:gd name="connsiteY40" fmla="*/ 996 h 3402"/>
                <a:gd name="connsiteX41" fmla="*/ 3247 w 5646"/>
                <a:gd name="connsiteY41" fmla="*/ 939 h 3402"/>
                <a:gd name="connsiteX42" fmla="*/ 3365 w 5646"/>
                <a:gd name="connsiteY42" fmla="*/ 883 h 3402"/>
                <a:gd name="connsiteX43" fmla="*/ 3484 w 5646"/>
                <a:gd name="connsiteY43" fmla="*/ 829 h 3402"/>
                <a:gd name="connsiteX44" fmla="*/ 3484 w 5646"/>
                <a:gd name="connsiteY44" fmla="*/ 829 h 3402"/>
                <a:gd name="connsiteX45" fmla="*/ 3531 w 5646"/>
                <a:gd name="connsiteY45" fmla="*/ 808 h 3402"/>
                <a:gd name="connsiteX46" fmla="*/ 5646 w 5646"/>
                <a:gd name="connsiteY46" fmla="*/ 223 h 3402"/>
                <a:gd name="connsiteX47" fmla="*/ 5629 w 5646"/>
                <a:gd name="connsiteY47" fmla="*/ 0 h 3402"/>
                <a:gd name="connsiteX48" fmla="*/ 19 w 5646"/>
                <a:gd name="connsiteY48" fmla="*/ 18 h 3402"/>
                <a:gd name="connsiteX49" fmla="*/ 19 w 5646"/>
                <a:gd name="connsiteY49" fmla="*/ 18 h 3402"/>
                <a:gd name="connsiteX50" fmla="*/ 13 w 5646"/>
                <a:gd name="connsiteY50" fmla="*/ 87 h 3402"/>
                <a:gd name="connsiteX51" fmla="*/ 9 w 5646"/>
                <a:gd name="connsiteY51" fmla="*/ 147 h 3402"/>
                <a:gd name="connsiteX52" fmla="*/ 9 w 5646"/>
                <a:gd name="connsiteY52" fmla="*/ 147 h 3402"/>
                <a:gd name="connsiteX53" fmla="*/ 3 w 5646"/>
                <a:gd name="connsiteY53" fmla="*/ 293 h 3402"/>
                <a:gd name="connsiteX54" fmla="*/ 1 w 5646"/>
                <a:gd name="connsiteY54" fmla="*/ 384 h 3402"/>
                <a:gd name="connsiteX55" fmla="*/ 0 w 5646"/>
                <a:gd name="connsiteY55" fmla="*/ 485 h 3402"/>
                <a:gd name="connsiteX56" fmla="*/ 0 w 5646"/>
                <a:gd name="connsiteY56" fmla="*/ 595 h 3402"/>
                <a:gd name="connsiteX57" fmla="*/ 1 w 5646"/>
                <a:gd name="connsiteY57" fmla="*/ 717 h 3402"/>
                <a:gd name="connsiteX58" fmla="*/ 6 w 5646"/>
                <a:gd name="connsiteY58" fmla="*/ 845 h 3402"/>
                <a:gd name="connsiteX59" fmla="*/ 12 w 5646"/>
                <a:gd name="connsiteY59" fmla="*/ 983 h 3402"/>
                <a:gd name="connsiteX60" fmla="*/ 19 w 5646"/>
                <a:gd name="connsiteY60" fmla="*/ 1129 h 3402"/>
                <a:gd name="connsiteX61" fmla="*/ 31 w 5646"/>
                <a:gd name="connsiteY61" fmla="*/ 1282 h 3402"/>
                <a:gd name="connsiteX62" fmla="*/ 46 w 5646"/>
                <a:gd name="connsiteY62" fmla="*/ 1442 h 3402"/>
                <a:gd name="connsiteX63" fmla="*/ 64 w 5646"/>
                <a:gd name="connsiteY63" fmla="*/ 1607 h 3402"/>
                <a:gd name="connsiteX64" fmla="*/ 85 w 5646"/>
                <a:gd name="connsiteY64" fmla="*/ 1777 h 3402"/>
                <a:gd name="connsiteX65" fmla="*/ 97 w 5646"/>
                <a:gd name="connsiteY65" fmla="*/ 1865 h 3402"/>
                <a:gd name="connsiteX66" fmla="*/ 110 w 5646"/>
                <a:gd name="connsiteY66" fmla="*/ 1954 h 3402"/>
                <a:gd name="connsiteX67" fmla="*/ 125 w 5646"/>
                <a:gd name="connsiteY67" fmla="*/ 2043 h 3402"/>
                <a:gd name="connsiteX68" fmla="*/ 142 w 5646"/>
                <a:gd name="connsiteY68" fmla="*/ 2135 h 3402"/>
                <a:gd name="connsiteX69" fmla="*/ 158 w 5646"/>
                <a:gd name="connsiteY69" fmla="*/ 2226 h 3402"/>
                <a:gd name="connsiteX70" fmla="*/ 176 w 5646"/>
                <a:gd name="connsiteY70" fmla="*/ 2319 h 3402"/>
                <a:gd name="connsiteX71" fmla="*/ 176 w 5646"/>
                <a:gd name="connsiteY71" fmla="*/ 2319 h 3402"/>
                <a:gd name="connsiteX0" fmla="*/ 176 w 5651"/>
                <a:gd name="connsiteY0" fmla="*/ 2308 h 3391"/>
                <a:gd name="connsiteX1" fmla="*/ 176 w 5651"/>
                <a:gd name="connsiteY1" fmla="*/ 2308 h 3391"/>
                <a:gd name="connsiteX2" fmla="*/ 203 w 5651"/>
                <a:gd name="connsiteY2" fmla="*/ 2433 h 3391"/>
                <a:gd name="connsiteX3" fmla="*/ 233 w 5651"/>
                <a:gd name="connsiteY3" fmla="*/ 2563 h 3391"/>
                <a:gd name="connsiteX4" fmla="*/ 267 w 5651"/>
                <a:gd name="connsiteY4" fmla="*/ 2697 h 3391"/>
                <a:gd name="connsiteX5" fmla="*/ 305 w 5651"/>
                <a:gd name="connsiteY5" fmla="*/ 2833 h 3391"/>
                <a:gd name="connsiteX6" fmla="*/ 345 w 5651"/>
                <a:gd name="connsiteY6" fmla="*/ 2970 h 3391"/>
                <a:gd name="connsiteX7" fmla="*/ 390 w 5651"/>
                <a:gd name="connsiteY7" fmla="*/ 3109 h 3391"/>
                <a:gd name="connsiteX8" fmla="*/ 436 w 5651"/>
                <a:gd name="connsiteY8" fmla="*/ 3248 h 3391"/>
                <a:gd name="connsiteX9" fmla="*/ 487 w 5651"/>
                <a:gd name="connsiteY9" fmla="*/ 3391 h 3391"/>
                <a:gd name="connsiteX10" fmla="*/ 487 w 5651"/>
                <a:gd name="connsiteY10" fmla="*/ 3391 h 3391"/>
                <a:gd name="connsiteX11" fmla="*/ 534 w 5651"/>
                <a:gd name="connsiteY11" fmla="*/ 3307 h 3391"/>
                <a:gd name="connsiteX12" fmla="*/ 585 w 5651"/>
                <a:gd name="connsiteY12" fmla="*/ 3222 h 3391"/>
                <a:gd name="connsiteX13" fmla="*/ 638 w 5651"/>
                <a:gd name="connsiteY13" fmla="*/ 3135 h 3391"/>
                <a:gd name="connsiteX14" fmla="*/ 695 w 5651"/>
                <a:gd name="connsiteY14" fmla="*/ 3045 h 3391"/>
                <a:gd name="connsiteX15" fmla="*/ 757 w 5651"/>
                <a:gd name="connsiteY15" fmla="*/ 2955 h 3391"/>
                <a:gd name="connsiteX16" fmla="*/ 821 w 5651"/>
                <a:gd name="connsiteY16" fmla="*/ 2864 h 3391"/>
                <a:gd name="connsiteX17" fmla="*/ 891 w 5651"/>
                <a:gd name="connsiteY17" fmla="*/ 2771 h 3391"/>
                <a:gd name="connsiteX18" fmla="*/ 963 w 5651"/>
                <a:gd name="connsiteY18" fmla="*/ 2679 h 3391"/>
                <a:gd name="connsiteX19" fmla="*/ 1041 w 5651"/>
                <a:gd name="connsiteY19" fmla="*/ 2584 h 3391"/>
                <a:gd name="connsiteX20" fmla="*/ 1122 w 5651"/>
                <a:gd name="connsiteY20" fmla="*/ 2489 h 3391"/>
                <a:gd name="connsiteX21" fmla="*/ 1208 w 5651"/>
                <a:gd name="connsiteY21" fmla="*/ 2394 h 3391"/>
                <a:gd name="connsiteX22" fmla="*/ 1298 w 5651"/>
                <a:gd name="connsiteY22" fmla="*/ 2297 h 3391"/>
                <a:gd name="connsiteX23" fmla="*/ 1392 w 5651"/>
                <a:gd name="connsiteY23" fmla="*/ 2201 h 3391"/>
                <a:gd name="connsiteX24" fmla="*/ 1493 w 5651"/>
                <a:gd name="connsiteY24" fmla="*/ 2106 h 3391"/>
                <a:gd name="connsiteX25" fmla="*/ 1597 w 5651"/>
                <a:gd name="connsiteY25" fmla="*/ 2010 h 3391"/>
                <a:gd name="connsiteX26" fmla="*/ 1706 w 5651"/>
                <a:gd name="connsiteY26" fmla="*/ 1913 h 3391"/>
                <a:gd name="connsiteX27" fmla="*/ 1706 w 5651"/>
                <a:gd name="connsiteY27" fmla="*/ 1913 h 3391"/>
                <a:gd name="connsiteX28" fmla="*/ 1802 w 5651"/>
                <a:gd name="connsiteY28" fmla="*/ 1833 h 3391"/>
                <a:gd name="connsiteX29" fmla="*/ 1902 w 5651"/>
                <a:gd name="connsiteY29" fmla="*/ 1753 h 3391"/>
                <a:gd name="connsiteX30" fmla="*/ 2004 w 5651"/>
                <a:gd name="connsiteY30" fmla="*/ 1675 h 3391"/>
                <a:gd name="connsiteX31" fmla="*/ 2109 w 5651"/>
                <a:gd name="connsiteY31" fmla="*/ 1599 h 3391"/>
                <a:gd name="connsiteX32" fmla="*/ 2215 w 5651"/>
                <a:gd name="connsiteY32" fmla="*/ 1524 h 3391"/>
                <a:gd name="connsiteX33" fmla="*/ 2324 w 5651"/>
                <a:gd name="connsiteY33" fmla="*/ 1450 h 3391"/>
                <a:gd name="connsiteX34" fmla="*/ 2436 w 5651"/>
                <a:gd name="connsiteY34" fmla="*/ 1379 h 3391"/>
                <a:gd name="connsiteX35" fmla="*/ 2549 w 5651"/>
                <a:gd name="connsiteY35" fmla="*/ 1308 h 3391"/>
                <a:gd name="connsiteX36" fmla="*/ 2662 w 5651"/>
                <a:gd name="connsiteY36" fmla="*/ 1240 h 3391"/>
                <a:gd name="connsiteX37" fmla="*/ 2779 w 5651"/>
                <a:gd name="connsiteY37" fmla="*/ 1174 h 3391"/>
                <a:gd name="connsiteX38" fmla="*/ 2894 w 5651"/>
                <a:gd name="connsiteY38" fmla="*/ 1109 h 3391"/>
                <a:gd name="connsiteX39" fmla="*/ 3012 w 5651"/>
                <a:gd name="connsiteY39" fmla="*/ 1047 h 3391"/>
                <a:gd name="connsiteX40" fmla="*/ 3129 w 5651"/>
                <a:gd name="connsiteY40" fmla="*/ 985 h 3391"/>
                <a:gd name="connsiteX41" fmla="*/ 3247 w 5651"/>
                <a:gd name="connsiteY41" fmla="*/ 928 h 3391"/>
                <a:gd name="connsiteX42" fmla="*/ 3365 w 5651"/>
                <a:gd name="connsiteY42" fmla="*/ 872 h 3391"/>
                <a:gd name="connsiteX43" fmla="*/ 3484 w 5651"/>
                <a:gd name="connsiteY43" fmla="*/ 818 h 3391"/>
                <a:gd name="connsiteX44" fmla="*/ 3484 w 5651"/>
                <a:gd name="connsiteY44" fmla="*/ 818 h 3391"/>
                <a:gd name="connsiteX45" fmla="*/ 3531 w 5651"/>
                <a:gd name="connsiteY45" fmla="*/ 797 h 3391"/>
                <a:gd name="connsiteX46" fmla="*/ 5646 w 5651"/>
                <a:gd name="connsiteY46" fmla="*/ 212 h 3391"/>
                <a:gd name="connsiteX47" fmla="*/ 5645 w 5651"/>
                <a:gd name="connsiteY47" fmla="*/ 0 h 3391"/>
                <a:gd name="connsiteX48" fmla="*/ 19 w 5651"/>
                <a:gd name="connsiteY48" fmla="*/ 7 h 3391"/>
                <a:gd name="connsiteX49" fmla="*/ 19 w 5651"/>
                <a:gd name="connsiteY49" fmla="*/ 7 h 3391"/>
                <a:gd name="connsiteX50" fmla="*/ 13 w 5651"/>
                <a:gd name="connsiteY50" fmla="*/ 76 h 3391"/>
                <a:gd name="connsiteX51" fmla="*/ 9 w 5651"/>
                <a:gd name="connsiteY51" fmla="*/ 136 h 3391"/>
                <a:gd name="connsiteX52" fmla="*/ 9 w 5651"/>
                <a:gd name="connsiteY52" fmla="*/ 136 h 3391"/>
                <a:gd name="connsiteX53" fmla="*/ 3 w 5651"/>
                <a:gd name="connsiteY53" fmla="*/ 282 h 3391"/>
                <a:gd name="connsiteX54" fmla="*/ 1 w 5651"/>
                <a:gd name="connsiteY54" fmla="*/ 373 h 3391"/>
                <a:gd name="connsiteX55" fmla="*/ 0 w 5651"/>
                <a:gd name="connsiteY55" fmla="*/ 474 h 3391"/>
                <a:gd name="connsiteX56" fmla="*/ 0 w 5651"/>
                <a:gd name="connsiteY56" fmla="*/ 584 h 3391"/>
                <a:gd name="connsiteX57" fmla="*/ 1 w 5651"/>
                <a:gd name="connsiteY57" fmla="*/ 706 h 3391"/>
                <a:gd name="connsiteX58" fmla="*/ 6 w 5651"/>
                <a:gd name="connsiteY58" fmla="*/ 834 h 3391"/>
                <a:gd name="connsiteX59" fmla="*/ 12 w 5651"/>
                <a:gd name="connsiteY59" fmla="*/ 972 h 3391"/>
                <a:gd name="connsiteX60" fmla="*/ 19 w 5651"/>
                <a:gd name="connsiteY60" fmla="*/ 1118 h 3391"/>
                <a:gd name="connsiteX61" fmla="*/ 31 w 5651"/>
                <a:gd name="connsiteY61" fmla="*/ 1271 h 3391"/>
                <a:gd name="connsiteX62" fmla="*/ 46 w 5651"/>
                <a:gd name="connsiteY62" fmla="*/ 1431 h 3391"/>
                <a:gd name="connsiteX63" fmla="*/ 64 w 5651"/>
                <a:gd name="connsiteY63" fmla="*/ 1596 h 3391"/>
                <a:gd name="connsiteX64" fmla="*/ 85 w 5651"/>
                <a:gd name="connsiteY64" fmla="*/ 1766 h 3391"/>
                <a:gd name="connsiteX65" fmla="*/ 97 w 5651"/>
                <a:gd name="connsiteY65" fmla="*/ 1854 h 3391"/>
                <a:gd name="connsiteX66" fmla="*/ 110 w 5651"/>
                <a:gd name="connsiteY66" fmla="*/ 1943 h 3391"/>
                <a:gd name="connsiteX67" fmla="*/ 125 w 5651"/>
                <a:gd name="connsiteY67" fmla="*/ 2032 h 3391"/>
                <a:gd name="connsiteX68" fmla="*/ 142 w 5651"/>
                <a:gd name="connsiteY68" fmla="*/ 2124 h 3391"/>
                <a:gd name="connsiteX69" fmla="*/ 158 w 5651"/>
                <a:gd name="connsiteY69" fmla="*/ 2215 h 3391"/>
                <a:gd name="connsiteX70" fmla="*/ 176 w 5651"/>
                <a:gd name="connsiteY70" fmla="*/ 2308 h 3391"/>
                <a:gd name="connsiteX71" fmla="*/ 176 w 5651"/>
                <a:gd name="connsiteY71" fmla="*/ 2308 h 3391"/>
                <a:gd name="connsiteX0" fmla="*/ 176 w 5651"/>
                <a:gd name="connsiteY0" fmla="*/ 2308 h 3391"/>
                <a:gd name="connsiteX1" fmla="*/ 176 w 5651"/>
                <a:gd name="connsiteY1" fmla="*/ 2308 h 3391"/>
                <a:gd name="connsiteX2" fmla="*/ 203 w 5651"/>
                <a:gd name="connsiteY2" fmla="*/ 2433 h 3391"/>
                <a:gd name="connsiteX3" fmla="*/ 233 w 5651"/>
                <a:gd name="connsiteY3" fmla="*/ 2563 h 3391"/>
                <a:gd name="connsiteX4" fmla="*/ 267 w 5651"/>
                <a:gd name="connsiteY4" fmla="*/ 2697 h 3391"/>
                <a:gd name="connsiteX5" fmla="*/ 305 w 5651"/>
                <a:gd name="connsiteY5" fmla="*/ 2833 h 3391"/>
                <a:gd name="connsiteX6" fmla="*/ 345 w 5651"/>
                <a:gd name="connsiteY6" fmla="*/ 2970 h 3391"/>
                <a:gd name="connsiteX7" fmla="*/ 390 w 5651"/>
                <a:gd name="connsiteY7" fmla="*/ 3109 h 3391"/>
                <a:gd name="connsiteX8" fmla="*/ 436 w 5651"/>
                <a:gd name="connsiteY8" fmla="*/ 3248 h 3391"/>
                <a:gd name="connsiteX9" fmla="*/ 487 w 5651"/>
                <a:gd name="connsiteY9" fmla="*/ 3391 h 3391"/>
                <a:gd name="connsiteX10" fmla="*/ 487 w 5651"/>
                <a:gd name="connsiteY10" fmla="*/ 3391 h 3391"/>
                <a:gd name="connsiteX11" fmla="*/ 534 w 5651"/>
                <a:gd name="connsiteY11" fmla="*/ 3307 h 3391"/>
                <a:gd name="connsiteX12" fmla="*/ 585 w 5651"/>
                <a:gd name="connsiteY12" fmla="*/ 3222 h 3391"/>
                <a:gd name="connsiteX13" fmla="*/ 638 w 5651"/>
                <a:gd name="connsiteY13" fmla="*/ 3135 h 3391"/>
                <a:gd name="connsiteX14" fmla="*/ 695 w 5651"/>
                <a:gd name="connsiteY14" fmla="*/ 3045 h 3391"/>
                <a:gd name="connsiteX15" fmla="*/ 757 w 5651"/>
                <a:gd name="connsiteY15" fmla="*/ 2955 h 3391"/>
                <a:gd name="connsiteX16" fmla="*/ 821 w 5651"/>
                <a:gd name="connsiteY16" fmla="*/ 2864 h 3391"/>
                <a:gd name="connsiteX17" fmla="*/ 891 w 5651"/>
                <a:gd name="connsiteY17" fmla="*/ 2771 h 3391"/>
                <a:gd name="connsiteX18" fmla="*/ 963 w 5651"/>
                <a:gd name="connsiteY18" fmla="*/ 2679 h 3391"/>
                <a:gd name="connsiteX19" fmla="*/ 1041 w 5651"/>
                <a:gd name="connsiteY19" fmla="*/ 2584 h 3391"/>
                <a:gd name="connsiteX20" fmla="*/ 1122 w 5651"/>
                <a:gd name="connsiteY20" fmla="*/ 2489 h 3391"/>
                <a:gd name="connsiteX21" fmla="*/ 1208 w 5651"/>
                <a:gd name="connsiteY21" fmla="*/ 2394 h 3391"/>
                <a:gd name="connsiteX22" fmla="*/ 1298 w 5651"/>
                <a:gd name="connsiteY22" fmla="*/ 2297 h 3391"/>
                <a:gd name="connsiteX23" fmla="*/ 1392 w 5651"/>
                <a:gd name="connsiteY23" fmla="*/ 2201 h 3391"/>
                <a:gd name="connsiteX24" fmla="*/ 1493 w 5651"/>
                <a:gd name="connsiteY24" fmla="*/ 2106 h 3391"/>
                <a:gd name="connsiteX25" fmla="*/ 1597 w 5651"/>
                <a:gd name="connsiteY25" fmla="*/ 2010 h 3391"/>
                <a:gd name="connsiteX26" fmla="*/ 1706 w 5651"/>
                <a:gd name="connsiteY26" fmla="*/ 1913 h 3391"/>
                <a:gd name="connsiteX27" fmla="*/ 1706 w 5651"/>
                <a:gd name="connsiteY27" fmla="*/ 1913 h 3391"/>
                <a:gd name="connsiteX28" fmla="*/ 1802 w 5651"/>
                <a:gd name="connsiteY28" fmla="*/ 1833 h 3391"/>
                <a:gd name="connsiteX29" fmla="*/ 1902 w 5651"/>
                <a:gd name="connsiteY29" fmla="*/ 1753 h 3391"/>
                <a:gd name="connsiteX30" fmla="*/ 2004 w 5651"/>
                <a:gd name="connsiteY30" fmla="*/ 1675 h 3391"/>
                <a:gd name="connsiteX31" fmla="*/ 2109 w 5651"/>
                <a:gd name="connsiteY31" fmla="*/ 1599 h 3391"/>
                <a:gd name="connsiteX32" fmla="*/ 2215 w 5651"/>
                <a:gd name="connsiteY32" fmla="*/ 1524 h 3391"/>
                <a:gd name="connsiteX33" fmla="*/ 2324 w 5651"/>
                <a:gd name="connsiteY33" fmla="*/ 1450 h 3391"/>
                <a:gd name="connsiteX34" fmla="*/ 2436 w 5651"/>
                <a:gd name="connsiteY34" fmla="*/ 1379 h 3391"/>
                <a:gd name="connsiteX35" fmla="*/ 2549 w 5651"/>
                <a:gd name="connsiteY35" fmla="*/ 1308 h 3391"/>
                <a:gd name="connsiteX36" fmla="*/ 2662 w 5651"/>
                <a:gd name="connsiteY36" fmla="*/ 1240 h 3391"/>
                <a:gd name="connsiteX37" fmla="*/ 2779 w 5651"/>
                <a:gd name="connsiteY37" fmla="*/ 1174 h 3391"/>
                <a:gd name="connsiteX38" fmla="*/ 2894 w 5651"/>
                <a:gd name="connsiteY38" fmla="*/ 1109 h 3391"/>
                <a:gd name="connsiteX39" fmla="*/ 3012 w 5651"/>
                <a:gd name="connsiteY39" fmla="*/ 1047 h 3391"/>
                <a:gd name="connsiteX40" fmla="*/ 3129 w 5651"/>
                <a:gd name="connsiteY40" fmla="*/ 985 h 3391"/>
                <a:gd name="connsiteX41" fmla="*/ 3247 w 5651"/>
                <a:gd name="connsiteY41" fmla="*/ 928 h 3391"/>
                <a:gd name="connsiteX42" fmla="*/ 3365 w 5651"/>
                <a:gd name="connsiteY42" fmla="*/ 872 h 3391"/>
                <a:gd name="connsiteX43" fmla="*/ 3484 w 5651"/>
                <a:gd name="connsiteY43" fmla="*/ 818 h 3391"/>
                <a:gd name="connsiteX44" fmla="*/ 3484 w 5651"/>
                <a:gd name="connsiteY44" fmla="*/ 818 h 3391"/>
                <a:gd name="connsiteX45" fmla="*/ 3531 w 5651"/>
                <a:gd name="connsiteY45" fmla="*/ 797 h 3391"/>
                <a:gd name="connsiteX46" fmla="*/ 5646 w 5651"/>
                <a:gd name="connsiteY46" fmla="*/ 212 h 3391"/>
                <a:gd name="connsiteX47" fmla="*/ 5645 w 5651"/>
                <a:gd name="connsiteY47" fmla="*/ 0 h 3391"/>
                <a:gd name="connsiteX48" fmla="*/ 19 w 5651"/>
                <a:gd name="connsiteY48" fmla="*/ 7 h 3391"/>
                <a:gd name="connsiteX49" fmla="*/ 19 w 5651"/>
                <a:gd name="connsiteY49" fmla="*/ 7 h 3391"/>
                <a:gd name="connsiteX50" fmla="*/ 13 w 5651"/>
                <a:gd name="connsiteY50" fmla="*/ 76 h 3391"/>
                <a:gd name="connsiteX51" fmla="*/ 9 w 5651"/>
                <a:gd name="connsiteY51" fmla="*/ 136 h 3391"/>
                <a:gd name="connsiteX52" fmla="*/ 9 w 5651"/>
                <a:gd name="connsiteY52" fmla="*/ 136 h 3391"/>
                <a:gd name="connsiteX53" fmla="*/ 3 w 5651"/>
                <a:gd name="connsiteY53" fmla="*/ 282 h 3391"/>
                <a:gd name="connsiteX54" fmla="*/ 1 w 5651"/>
                <a:gd name="connsiteY54" fmla="*/ 373 h 3391"/>
                <a:gd name="connsiteX55" fmla="*/ 0 w 5651"/>
                <a:gd name="connsiteY55" fmla="*/ 474 h 3391"/>
                <a:gd name="connsiteX56" fmla="*/ 0 w 5651"/>
                <a:gd name="connsiteY56" fmla="*/ 584 h 3391"/>
                <a:gd name="connsiteX57" fmla="*/ 1 w 5651"/>
                <a:gd name="connsiteY57" fmla="*/ 706 h 3391"/>
                <a:gd name="connsiteX58" fmla="*/ 6 w 5651"/>
                <a:gd name="connsiteY58" fmla="*/ 834 h 3391"/>
                <a:gd name="connsiteX59" fmla="*/ 12 w 5651"/>
                <a:gd name="connsiteY59" fmla="*/ 972 h 3391"/>
                <a:gd name="connsiteX60" fmla="*/ 19 w 5651"/>
                <a:gd name="connsiteY60" fmla="*/ 1118 h 3391"/>
                <a:gd name="connsiteX61" fmla="*/ 31 w 5651"/>
                <a:gd name="connsiteY61" fmla="*/ 1271 h 3391"/>
                <a:gd name="connsiteX62" fmla="*/ 46 w 5651"/>
                <a:gd name="connsiteY62" fmla="*/ 1431 h 3391"/>
                <a:gd name="connsiteX63" fmla="*/ 64 w 5651"/>
                <a:gd name="connsiteY63" fmla="*/ 1596 h 3391"/>
                <a:gd name="connsiteX64" fmla="*/ 85 w 5651"/>
                <a:gd name="connsiteY64" fmla="*/ 1766 h 3391"/>
                <a:gd name="connsiteX65" fmla="*/ 97 w 5651"/>
                <a:gd name="connsiteY65" fmla="*/ 1854 h 3391"/>
                <a:gd name="connsiteX66" fmla="*/ 110 w 5651"/>
                <a:gd name="connsiteY66" fmla="*/ 1943 h 3391"/>
                <a:gd name="connsiteX67" fmla="*/ 125 w 5651"/>
                <a:gd name="connsiteY67" fmla="*/ 2032 h 3391"/>
                <a:gd name="connsiteX68" fmla="*/ 142 w 5651"/>
                <a:gd name="connsiteY68" fmla="*/ 2124 h 3391"/>
                <a:gd name="connsiteX69" fmla="*/ 158 w 5651"/>
                <a:gd name="connsiteY69" fmla="*/ 2215 h 3391"/>
                <a:gd name="connsiteX70" fmla="*/ 176 w 5651"/>
                <a:gd name="connsiteY70" fmla="*/ 2308 h 3391"/>
                <a:gd name="connsiteX71" fmla="*/ 176 w 5651"/>
                <a:gd name="connsiteY71" fmla="*/ 2308 h 3391"/>
                <a:gd name="connsiteX0" fmla="*/ 176 w 5651"/>
                <a:gd name="connsiteY0" fmla="*/ 2308 h 3391"/>
                <a:gd name="connsiteX1" fmla="*/ 176 w 5651"/>
                <a:gd name="connsiteY1" fmla="*/ 2308 h 3391"/>
                <a:gd name="connsiteX2" fmla="*/ 203 w 5651"/>
                <a:gd name="connsiteY2" fmla="*/ 2433 h 3391"/>
                <a:gd name="connsiteX3" fmla="*/ 233 w 5651"/>
                <a:gd name="connsiteY3" fmla="*/ 2563 h 3391"/>
                <a:gd name="connsiteX4" fmla="*/ 267 w 5651"/>
                <a:gd name="connsiteY4" fmla="*/ 2697 h 3391"/>
                <a:gd name="connsiteX5" fmla="*/ 305 w 5651"/>
                <a:gd name="connsiteY5" fmla="*/ 2833 h 3391"/>
                <a:gd name="connsiteX6" fmla="*/ 345 w 5651"/>
                <a:gd name="connsiteY6" fmla="*/ 2970 h 3391"/>
                <a:gd name="connsiteX7" fmla="*/ 390 w 5651"/>
                <a:gd name="connsiteY7" fmla="*/ 3109 h 3391"/>
                <a:gd name="connsiteX8" fmla="*/ 436 w 5651"/>
                <a:gd name="connsiteY8" fmla="*/ 3248 h 3391"/>
                <a:gd name="connsiteX9" fmla="*/ 487 w 5651"/>
                <a:gd name="connsiteY9" fmla="*/ 3391 h 3391"/>
                <a:gd name="connsiteX10" fmla="*/ 487 w 5651"/>
                <a:gd name="connsiteY10" fmla="*/ 3391 h 3391"/>
                <a:gd name="connsiteX11" fmla="*/ 534 w 5651"/>
                <a:gd name="connsiteY11" fmla="*/ 3307 h 3391"/>
                <a:gd name="connsiteX12" fmla="*/ 585 w 5651"/>
                <a:gd name="connsiteY12" fmla="*/ 3222 h 3391"/>
                <a:gd name="connsiteX13" fmla="*/ 638 w 5651"/>
                <a:gd name="connsiteY13" fmla="*/ 3135 h 3391"/>
                <a:gd name="connsiteX14" fmla="*/ 695 w 5651"/>
                <a:gd name="connsiteY14" fmla="*/ 3045 h 3391"/>
                <a:gd name="connsiteX15" fmla="*/ 757 w 5651"/>
                <a:gd name="connsiteY15" fmla="*/ 2955 h 3391"/>
                <a:gd name="connsiteX16" fmla="*/ 821 w 5651"/>
                <a:gd name="connsiteY16" fmla="*/ 2864 h 3391"/>
                <a:gd name="connsiteX17" fmla="*/ 891 w 5651"/>
                <a:gd name="connsiteY17" fmla="*/ 2771 h 3391"/>
                <a:gd name="connsiteX18" fmla="*/ 963 w 5651"/>
                <a:gd name="connsiteY18" fmla="*/ 2679 h 3391"/>
                <a:gd name="connsiteX19" fmla="*/ 1041 w 5651"/>
                <a:gd name="connsiteY19" fmla="*/ 2584 h 3391"/>
                <a:gd name="connsiteX20" fmla="*/ 1122 w 5651"/>
                <a:gd name="connsiteY20" fmla="*/ 2489 h 3391"/>
                <a:gd name="connsiteX21" fmla="*/ 1208 w 5651"/>
                <a:gd name="connsiteY21" fmla="*/ 2394 h 3391"/>
                <a:gd name="connsiteX22" fmla="*/ 1298 w 5651"/>
                <a:gd name="connsiteY22" fmla="*/ 2297 h 3391"/>
                <a:gd name="connsiteX23" fmla="*/ 1392 w 5651"/>
                <a:gd name="connsiteY23" fmla="*/ 2201 h 3391"/>
                <a:gd name="connsiteX24" fmla="*/ 1493 w 5651"/>
                <a:gd name="connsiteY24" fmla="*/ 2106 h 3391"/>
                <a:gd name="connsiteX25" fmla="*/ 1597 w 5651"/>
                <a:gd name="connsiteY25" fmla="*/ 2010 h 3391"/>
                <a:gd name="connsiteX26" fmla="*/ 1706 w 5651"/>
                <a:gd name="connsiteY26" fmla="*/ 1913 h 3391"/>
                <a:gd name="connsiteX27" fmla="*/ 1706 w 5651"/>
                <a:gd name="connsiteY27" fmla="*/ 1913 h 3391"/>
                <a:gd name="connsiteX28" fmla="*/ 1802 w 5651"/>
                <a:gd name="connsiteY28" fmla="*/ 1833 h 3391"/>
                <a:gd name="connsiteX29" fmla="*/ 1902 w 5651"/>
                <a:gd name="connsiteY29" fmla="*/ 1753 h 3391"/>
                <a:gd name="connsiteX30" fmla="*/ 2004 w 5651"/>
                <a:gd name="connsiteY30" fmla="*/ 1675 h 3391"/>
                <a:gd name="connsiteX31" fmla="*/ 2109 w 5651"/>
                <a:gd name="connsiteY31" fmla="*/ 1599 h 3391"/>
                <a:gd name="connsiteX32" fmla="*/ 2215 w 5651"/>
                <a:gd name="connsiteY32" fmla="*/ 1524 h 3391"/>
                <a:gd name="connsiteX33" fmla="*/ 2324 w 5651"/>
                <a:gd name="connsiteY33" fmla="*/ 1450 h 3391"/>
                <a:gd name="connsiteX34" fmla="*/ 2436 w 5651"/>
                <a:gd name="connsiteY34" fmla="*/ 1379 h 3391"/>
                <a:gd name="connsiteX35" fmla="*/ 2549 w 5651"/>
                <a:gd name="connsiteY35" fmla="*/ 1308 h 3391"/>
                <a:gd name="connsiteX36" fmla="*/ 2662 w 5651"/>
                <a:gd name="connsiteY36" fmla="*/ 1240 h 3391"/>
                <a:gd name="connsiteX37" fmla="*/ 2779 w 5651"/>
                <a:gd name="connsiteY37" fmla="*/ 1174 h 3391"/>
                <a:gd name="connsiteX38" fmla="*/ 2894 w 5651"/>
                <a:gd name="connsiteY38" fmla="*/ 1109 h 3391"/>
                <a:gd name="connsiteX39" fmla="*/ 3012 w 5651"/>
                <a:gd name="connsiteY39" fmla="*/ 1047 h 3391"/>
                <a:gd name="connsiteX40" fmla="*/ 3129 w 5651"/>
                <a:gd name="connsiteY40" fmla="*/ 985 h 3391"/>
                <a:gd name="connsiteX41" fmla="*/ 3247 w 5651"/>
                <a:gd name="connsiteY41" fmla="*/ 928 h 3391"/>
                <a:gd name="connsiteX42" fmla="*/ 3365 w 5651"/>
                <a:gd name="connsiteY42" fmla="*/ 872 h 3391"/>
                <a:gd name="connsiteX43" fmla="*/ 3484 w 5651"/>
                <a:gd name="connsiteY43" fmla="*/ 818 h 3391"/>
                <a:gd name="connsiteX44" fmla="*/ 3484 w 5651"/>
                <a:gd name="connsiteY44" fmla="*/ 818 h 3391"/>
                <a:gd name="connsiteX45" fmla="*/ 5646 w 5651"/>
                <a:gd name="connsiteY45" fmla="*/ 212 h 3391"/>
                <a:gd name="connsiteX46" fmla="*/ 5645 w 5651"/>
                <a:gd name="connsiteY46" fmla="*/ 0 h 3391"/>
                <a:gd name="connsiteX47" fmla="*/ 19 w 5651"/>
                <a:gd name="connsiteY47" fmla="*/ 7 h 3391"/>
                <a:gd name="connsiteX48" fmla="*/ 19 w 5651"/>
                <a:gd name="connsiteY48" fmla="*/ 7 h 3391"/>
                <a:gd name="connsiteX49" fmla="*/ 13 w 5651"/>
                <a:gd name="connsiteY49" fmla="*/ 76 h 3391"/>
                <a:gd name="connsiteX50" fmla="*/ 9 w 5651"/>
                <a:gd name="connsiteY50" fmla="*/ 136 h 3391"/>
                <a:gd name="connsiteX51" fmla="*/ 9 w 5651"/>
                <a:gd name="connsiteY51" fmla="*/ 136 h 3391"/>
                <a:gd name="connsiteX52" fmla="*/ 3 w 5651"/>
                <a:gd name="connsiteY52" fmla="*/ 282 h 3391"/>
                <a:gd name="connsiteX53" fmla="*/ 1 w 5651"/>
                <a:gd name="connsiteY53" fmla="*/ 373 h 3391"/>
                <a:gd name="connsiteX54" fmla="*/ 0 w 5651"/>
                <a:gd name="connsiteY54" fmla="*/ 474 h 3391"/>
                <a:gd name="connsiteX55" fmla="*/ 0 w 5651"/>
                <a:gd name="connsiteY55" fmla="*/ 584 h 3391"/>
                <a:gd name="connsiteX56" fmla="*/ 1 w 5651"/>
                <a:gd name="connsiteY56" fmla="*/ 706 h 3391"/>
                <a:gd name="connsiteX57" fmla="*/ 6 w 5651"/>
                <a:gd name="connsiteY57" fmla="*/ 834 h 3391"/>
                <a:gd name="connsiteX58" fmla="*/ 12 w 5651"/>
                <a:gd name="connsiteY58" fmla="*/ 972 h 3391"/>
                <a:gd name="connsiteX59" fmla="*/ 19 w 5651"/>
                <a:gd name="connsiteY59" fmla="*/ 1118 h 3391"/>
                <a:gd name="connsiteX60" fmla="*/ 31 w 5651"/>
                <a:gd name="connsiteY60" fmla="*/ 1271 h 3391"/>
                <a:gd name="connsiteX61" fmla="*/ 46 w 5651"/>
                <a:gd name="connsiteY61" fmla="*/ 1431 h 3391"/>
                <a:gd name="connsiteX62" fmla="*/ 64 w 5651"/>
                <a:gd name="connsiteY62" fmla="*/ 1596 h 3391"/>
                <a:gd name="connsiteX63" fmla="*/ 85 w 5651"/>
                <a:gd name="connsiteY63" fmla="*/ 1766 h 3391"/>
                <a:gd name="connsiteX64" fmla="*/ 97 w 5651"/>
                <a:gd name="connsiteY64" fmla="*/ 1854 h 3391"/>
                <a:gd name="connsiteX65" fmla="*/ 110 w 5651"/>
                <a:gd name="connsiteY65" fmla="*/ 1943 h 3391"/>
                <a:gd name="connsiteX66" fmla="*/ 125 w 5651"/>
                <a:gd name="connsiteY66" fmla="*/ 2032 h 3391"/>
                <a:gd name="connsiteX67" fmla="*/ 142 w 5651"/>
                <a:gd name="connsiteY67" fmla="*/ 2124 h 3391"/>
                <a:gd name="connsiteX68" fmla="*/ 158 w 5651"/>
                <a:gd name="connsiteY68" fmla="*/ 2215 h 3391"/>
                <a:gd name="connsiteX69" fmla="*/ 176 w 5651"/>
                <a:gd name="connsiteY69" fmla="*/ 2308 h 3391"/>
                <a:gd name="connsiteX70" fmla="*/ 176 w 5651"/>
                <a:gd name="connsiteY70" fmla="*/ 2308 h 3391"/>
                <a:gd name="connsiteX0" fmla="*/ 176 w 5651"/>
                <a:gd name="connsiteY0" fmla="*/ 2308 h 3391"/>
                <a:gd name="connsiteX1" fmla="*/ 176 w 5651"/>
                <a:gd name="connsiteY1" fmla="*/ 2308 h 3391"/>
                <a:gd name="connsiteX2" fmla="*/ 203 w 5651"/>
                <a:gd name="connsiteY2" fmla="*/ 2433 h 3391"/>
                <a:gd name="connsiteX3" fmla="*/ 233 w 5651"/>
                <a:gd name="connsiteY3" fmla="*/ 2563 h 3391"/>
                <a:gd name="connsiteX4" fmla="*/ 267 w 5651"/>
                <a:gd name="connsiteY4" fmla="*/ 2697 h 3391"/>
                <a:gd name="connsiteX5" fmla="*/ 305 w 5651"/>
                <a:gd name="connsiteY5" fmla="*/ 2833 h 3391"/>
                <a:gd name="connsiteX6" fmla="*/ 345 w 5651"/>
                <a:gd name="connsiteY6" fmla="*/ 2970 h 3391"/>
                <a:gd name="connsiteX7" fmla="*/ 390 w 5651"/>
                <a:gd name="connsiteY7" fmla="*/ 3109 h 3391"/>
                <a:gd name="connsiteX8" fmla="*/ 436 w 5651"/>
                <a:gd name="connsiteY8" fmla="*/ 3248 h 3391"/>
                <a:gd name="connsiteX9" fmla="*/ 487 w 5651"/>
                <a:gd name="connsiteY9" fmla="*/ 3391 h 3391"/>
                <a:gd name="connsiteX10" fmla="*/ 487 w 5651"/>
                <a:gd name="connsiteY10" fmla="*/ 3391 h 3391"/>
                <a:gd name="connsiteX11" fmla="*/ 534 w 5651"/>
                <a:gd name="connsiteY11" fmla="*/ 3307 h 3391"/>
                <a:gd name="connsiteX12" fmla="*/ 585 w 5651"/>
                <a:gd name="connsiteY12" fmla="*/ 3222 h 3391"/>
                <a:gd name="connsiteX13" fmla="*/ 638 w 5651"/>
                <a:gd name="connsiteY13" fmla="*/ 3135 h 3391"/>
                <a:gd name="connsiteX14" fmla="*/ 695 w 5651"/>
                <a:gd name="connsiteY14" fmla="*/ 3045 h 3391"/>
                <a:gd name="connsiteX15" fmla="*/ 757 w 5651"/>
                <a:gd name="connsiteY15" fmla="*/ 2955 h 3391"/>
                <a:gd name="connsiteX16" fmla="*/ 821 w 5651"/>
                <a:gd name="connsiteY16" fmla="*/ 2864 h 3391"/>
                <a:gd name="connsiteX17" fmla="*/ 891 w 5651"/>
                <a:gd name="connsiteY17" fmla="*/ 2771 h 3391"/>
                <a:gd name="connsiteX18" fmla="*/ 963 w 5651"/>
                <a:gd name="connsiteY18" fmla="*/ 2679 h 3391"/>
                <a:gd name="connsiteX19" fmla="*/ 1041 w 5651"/>
                <a:gd name="connsiteY19" fmla="*/ 2584 h 3391"/>
                <a:gd name="connsiteX20" fmla="*/ 1122 w 5651"/>
                <a:gd name="connsiteY20" fmla="*/ 2489 h 3391"/>
                <a:gd name="connsiteX21" fmla="*/ 1208 w 5651"/>
                <a:gd name="connsiteY21" fmla="*/ 2394 h 3391"/>
                <a:gd name="connsiteX22" fmla="*/ 1298 w 5651"/>
                <a:gd name="connsiteY22" fmla="*/ 2297 h 3391"/>
                <a:gd name="connsiteX23" fmla="*/ 1392 w 5651"/>
                <a:gd name="connsiteY23" fmla="*/ 2201 h 3391"/>
                <a:gd name="connsiteX24" fmla="*/ 1493 w 5651"/>
                <a:gd name="connsiteY24" fmla="*/ 2106 h 3391"/>
                <a:gd name="connsiteX25" fmla="*/ 1597 w 5651"/>
                <a:gd name="connsiteY25" fmla="*/ 2010 h 3391"/>
                <a:gd name="connsiteX26" fmla="*/ 1706 w 5651"/>
                <a:gd name="connsiteY26" fmla="*/ 1913 h 3391"/>
                <a:gd name="connsiteX27" fmla="*/ 1706 w 5651"/>
                <a:gd name="connsiteY27" fmla="*/ 1913 h 3391"/>
                <a:gd name="connsiteX28" fmla="*/ 1802 w 5651"/>
                <a:gd name="connsiteY28" fmla="*/ 1833 h 3391"/>
                <a:gd name="connsiteX29" fmla="*/ 1902 w 5651"/>
                <a:gd name="connsiteY29" fmla="*/ 1753 h 3391"/>
                <a:gd name="connsiteX30" fmla="*/ 2004 w 5651"/>
                <a:gd name="connsiteY30" fmla="*/ 1675 h 3391"/>
                <a:gd name="connsiteX31" fmla="*/ 2109 w 5651"/>
                <a:gd name="connsiteY31" fmla="*/ 1599 h 3391"/>
                <a:gd name="connsiteX32" fmla="*/ 2215 w 5651"/>
                <a:gd name="connsiteY32" fmla="*/ 1524 h 3391"/>
                <a:gd name="connsiteX33" fmla="*/ 2324 w 5651"/>
                <a:gd name="connsiteY33" fmla="*/ 1450 h 3391"/>
                <a:gd name="connsiteX34" fmla="*/ 2436 w 5651"/>
                <a:gd name="connsiteY34" fmla="*/ 1379 h 3391"/>
                <a:gd name="connsiteX35" fmla="*/ 2549 w 5651"/>
                <a:gd name="connsiteY35" fmla="*/ 1308 h 3391"/>
                <a:gd name="connsiteX36" fmla="*/ 2662 w 5651"/>
                <a:gd name="connsiteY36" fmla="*/ 1240 h 3391"/>
                <a:gd name="connsiteX37" fmla="*/ 2779 w 5651"/>
                <a:gd name="connsiteY37" fmla="*/ 1174 h 3391"/>
                <a:gd name="connsiteX38" fmla="*/ 2894 w 5651"/>
                <a:gd name="connsiteY38" fmla="*/ 1109 h 3391"/>
                <a:gd name="connsiteX39" fmla="*/ 3012 w 5651"/>
                <a:gd name="connsiteY39" fmla="*/ 1047 h 3391"/>
                <a:gd name="connsiteX40" fmla="*/ 3129 w 5651"/>
                <a:gd name="connsiteY40" fmla="*/ 985 h 3391"/>
                <a:gd name="connsiteX41" fmla="*/ 3247 w 5651"/>
                <a:gd name="connsiteY41" fmla="*/ 928 h 3391"/>
                <a:gd name="connsiteX42" fmla="*/ 3365 w 5651"/>
                <a:gd name="connsiteY42" fmla="*/ 872 h 3391"/>
                <a:gd name="connsiteX43" fmla="*/ 3484 w 5651"/>
                <a:gd name="connsiteY43" fmla="*/ 818 h 3391"/>
                <a:gd name="connsiteX44" fmla="*/ 3484 w 5651"/>
                <a:gd name="connsiteY44" fmla="*/ 818 h 3391"/>
                <a:gd name="connsiteX45" fmla="*/ 5646 w 5651"/>
                <a:gd name="connsiteY45" fmla="*/ 212 h 3391"/>
                <a:gd name="connsiteX46" fmla="*/ 5645 w 5651"/>
                <a:gd name="connsiteY46" fmla="*/ 0 h 3391"/>
                <a:gd name="connsiteX47" fmla="*/ 19 w 5651"/>
                <a:gd name="connsiteY47" fmla="*/ 7 h 3391"/>
                <a:gd name="connsiteX48" fmla="*/ 19 w 5651"/>
                <a:gd name="connsiteY48" fmla="*/ 7 h 3391"/>
                <a:gd name="connsiteX49" fmla="*/ 13 w 5651"/>
                <a:gd name="connsiteY49" fmla="*/ 76 h 3391"/>
                <a:gd name="connsiteX50" fmla="*/ 9 w 5651"/>
                <a:gd name="connsiteY50" fmla="*/ 136 h 3391"/>
                <a:gd name="connsiteX51" fmla="*/ 9 w 5651"/>
                <a:gd name="connsiteY51" fmla="*/ 136 h 3391"/>
                <a:gd name="connsiteX52" fmla="*/ 3 w 5651"/>
                <a:gd name="connsiteY52" fmla="*/ 282 h 3391"/>
                <a:gd name="connsiteX53" fmla="*/ 1 w 5651"/>
                <a:gd name="connsiteY53" fmla="*/ 373 h 3391"/>
                <a:gd name="connsiteX54" fmla="*/ 0 w 5651"/>
                <a:gd name="connsiteY54" fmla="*/ 474 h 3391"/>
                <a:gd name="connsiteX55" fmla="*/ 0 w 5651"/>
                <a:gd name="connsiteY55" fmla="*/ 584 h 3391"/>
                <a:gd name="connsiteX56" fmla="*/ 1 w 5651"/>
                <a:gd name="connsiteY56" fmla="*/ 706 h 3391"/>
                <a:gd name="connsiteX57" fmla="*/ 6 w 5651"/>
                <a:gd name="connsiteY57" fmla="*/ 834 h 3391"/>
                <a:gd name="connsiteX58" fmla="*/ 12 w 5651"/>
                <a:gd name="connsiteY58" fmla="*/ 972 h 3391"/>
                <a:gd name="connsiteX59" fmla="*/ 19 w 5651"/>
                <a:gd name="connsiteY59" fmla="*/ 1118 h 3391"/>
                <a:gd name="connsiteX60" fmla="*/ 31 w 5651"/>
                <a:gd name="connsiteY60" fmla="*/ 1271 h 3391"/>
                <a:gd name="connsiteX61" fmla="*/ 46 w 5651"/>
                <a:gd name="connsiteY61" fmla="*/ 1431 h 3391"/>
                <a:gd name="connsiteX62" fmla="*/ 64 w 5651"/>
                <a:gd name="connsiteY62" fmla="*/ 1596 h 3391"/>
                <a:gd name="connsiteX63" fmla="*/ 85 w 5651"/>
                <a:gd name="connsiteY63" fmla="*/ 1766 h 3391"/>
                <a:gd name="connsiteX64" fmla="*/ 97 w 5651"/>
                <a:gd name="connsiteY64" fmla="*/ 1854 h 3391"/>
                <a:gd name="connsiteX65" fmla="*/ 110 w 5651"/>
                <a:gd name="connsiteY65" fmla="*/ 1943 h 3391"/>
                <a:gd name="connsiteX66" fmla="*/ 125 w 5651"/>
                <a:gd name="connsiteY66" fmla="*/ 2032 h 3391"/>
                <a:gd name="connsiteX67" fmla="*/ 142 w 5651"/>
                <a:gd name="connsiteY67" fmla="*/ 2124 h 3391"/>
                <a:gd name="connsiteX68" fmla="*/ 158 w 5651"/>
                <a:gd name="connsiteY68" fmla="*/ 2215 h 3391"/>
                <a:gd name="connsiteX69" fmla="*/ 176 w 5651"/>
                <a:gd name="connsiteY69" fmla="*/ 2308 h 3391"/>
                <a:gd name="connsiteX70" fmla="*/ 176 w 5651"/>
                <a:gd name="connsiteY70" fmla="*/ 2308 h 3391"/>
                <a:gd name="connsiteX0" fmla="*/ 176 w 5651"/>
                <a:gd name="connsiteY0" fmla="*/ 2308 h 3391"/>
                <a:gd name="connsiteX1" fmla="*/ 176 w 5651"/>
                <a:gd name="connsiteY1" fmla="*/ 2308 h 3391"/>
                <a:gd name="connsiteX2" fmla="*/ 203 w 5651"/>
                <a:gd name="connsiteY2" fmla="*/ 2433 h 3391"/>
                <a:gd name="connsiteX3" fmla="*/ 233 w 5651"/>
                <a:gd name="connsiteY3" fmla="*/ 2563 h 3391"/>
                <a:gd name="connsiteX4" fmla="*/ 267 w 5651"/>
                <a:gd name="connsiteY4" fmla="*/ 2697 h 3391"/>
                <a:gd name="connsiteX5" fmla="*/ 305 w 5651"/>
                <a:gd name="connsiteY5" fmla="*/ 2833 h 3391"/>
                <a:gd name="connsiteX6" fmla="*/ 345 w 5651"/>
                <a:gd name="connsiteY6" fmla="*/ 2970 h 3391"/>
                <a:gd name="connsiteX7" fmla="*/ 390 w 5651"/>
                <a:gd name="connsiteY7" fmla="*/ 3109 h 3391"/>
                <a:gd name="connsiteX8" fmla="*/ 436 w 5651"/>
                <a:gd name="connsiteY8" fmla="*/ 3248 h 3391"/>
                <a:gd name="connsiteX9" fmla="*/ 487 w 5651"/>
                <a:gd name="connsiteY9" fmla="*/ 3391 h 3391"/>
                <a:gd name="connsiteX10" fmla="*/ 487 w 5651"/>
                <a:gd name="connsiteY10" fmla="*/ 3391 h 3391"/>
                <a:gd name="connsiteX11" fmla="*/ 534 w 5651"/>
                <a:gd name="connsiteY11" fmla="*/ 3307 h 3391"/>
                <a:gd name="connsiteX12" fmla="*/ 585 w 5651"/>
                <a:gd name="connsiteY12" fmla="*/ 3222 h 3391"/>
                <a:gd name="connsiteX13" fmla="*/ 638 w 5651"/>
                <a:gd name="connsiteY13" fmla="*/ 3135 h 3391"/>
                <a:gd name="connsiteX14" fmla="*/ 695 w 5651"/>
                <a:gd name="connsiteY14" fmla="*/ 3045 h 3391"/>
                <a:gd name="connsiteX15" fmla="*/ 757 w 5651"/>
                <a:gd name="connsiteY15" fmla="*/ 2955 h 3391"/>
                <a:gd name="connsiteX16" fmla="*/ 821 w 5651"/>
                <a:gd name="connsiteY16" fmla="*/ 2864 h 3391"/>
                <a:gd name="connsiteX17" fmla="*/ 891 w 5651"/>
                <a:gd name="connsiteY17" fmla="*/ 2771 h 3391"/>
                <a:gd name="connsiteX18" fmla="*/ 963 w 5651"/>
                <a:gd name="connsiteY18" fmla="*/ 2679 h 3391"/>
                <a:gd name="connsiteX19" fmla="*/ 1041 w 5651"/>
                <a:gd name="connsiteY19" fmla="*/ 2584 h 3391"/>
                <a:gd name="connsiteX20" fmla="*/ 1122 w 5651"/>
                <a:gd name="connsiteY20" fmla="*/ 2489 h 3391"/>
                <a:gd name="connsiteX21" fmla="*/ 1208 w 5651"/>
                <a:gd name="connsiteY21" fmla="*/ 2394 h 3391"/>
                <a:gd name="connsiteX22" fmla="*/ 1298 w 5651"/>
                <a:gd name="connsiteY22" fmla="*/ 2297 h 3391"/>
                <a:gd name="connsiteX23" fmla="*/ 1392 w 5651"/>
                <a:gd name="connsiteY23" fmla="*/ 2201 h 3391"/>
                <a:gd name="connsiteX24" fmla="*/ 1493 w 5651"/>
                <a:gd name="connsiteY24" fmla="*/ 2106 h 3391"/>
                <a:gd name="connsiteX25" fmla="*/ 1597 w 5651"/>
                <a:gd name="connsiteY25" fmla="*/ 2010 h 3391"/>
                <a:gd name="connsiteX26" fmla="*/ 1706 w 5651"/>
                <a:gd name="connsiteY26" fmla="*/ 1913 h 3391"/>
                <a:gd name="connsiteX27" fmla="*/ 1706 w 5651"/>
                <a:gd name="connsiteY27" fmla="*/ 1913 h 3391"/>
                <a:gd name="connsiteX28" fmla="*/ 1802 w 5651"/>
                <a:gd name="connsiteY28" fmla="*/ 1833 h 3391"/>
                <a:gd name="connsiteX29" fmla="*/ 1902 w 5651"/>
                <a:gd name="connsiteY29" fmla="*/ 1753 h 3391"/>
                <a:gd name="connsiteX30" fmla="*/ 2004 w 5651"/>
                <a:gd name="connsiteY30" fmla="*/ 1675 h 3391"/>
                <a:gd name="connsiteX31" fmla="*/ 2109 w 5651"/>
                <a:gd name="connsiteY31" fmla="*/ 1599 h 3391"/>
                <a:gd name="connsiteX32" fmla="*/ 2215 w 5651"/>
                <a:gd name="connsiteY32" fmla="*/ 1524 h 3391"/>
                <a:gd name="connsiteX33" fmla="*/ 2324 w 5651"/>
                <a:gd name="connsiteY33" fmla="*/ 1450 h 3391"/>
                <a:gd name="connsiteX34" fmla="*/ 2436 w 5651"/>
                <a:gd name="connsiteY34" fmla="*/ 1379 h 3391"/>
                <a:gd name="connsiteX35" fmla="*/ 2549 w 5651"/>
                <a:gd name="connsiteY35" fmla="*/ 1308 h 3391"/>
                <a:gd name="connsiteX36" fmla="*/ 2662 w 5651"/>
                <a:gd name="connsiteY36" fmla="*/ 1240 h 3391"/>
                <a:gd name="connsiteX37" fmla="*/ 2779 w 5651"/>
                <a:gd name="connsiteY37" fmla="*/ 1174 h 3391"/>
                <a:gd name="connsiteX38" fmla="*/ 2894 w 5651"/>
                <a:gd name="connsiteY38" fmla="*/ 1109 h 3391"/>
                <a:gd name="connsiteX39" fmla="*/ 3012 w 5651"/>
                <a:gd name="connsiteY39" fmla="*/ 1047 h 3391"/>
                <a:gd name="connsiteX40" fmla="*/ 3129 w 5651"/>
                <a:gd name="connsiteY40" fmla="*/ 985 h 3391"/>
                <a:gd name="connsiteX41" fmla="*/ 3247 w 5651"/>
                <a:gd name="connsiteY41" fmla="*/ 928 h 3391"/>
                <a:gd name="connsiteX42" fmla="*/ 3365 w 5651"/>
                <a:gd name="connsiteY42" fmla="*/ 872 h 3391"/>
                <a:gd name="connsiteX43" fmla="*/ 3484 w 5651"/>
                <a:gd name="connsiteY43" fmla="*/ 818 h 3391"/>
                <a:gd name="connsiteX44" fmla="*/ 3484 w 5651"/>
                <a:gd name="connsiteY44" fmla="*/ 818 h 3391"/>
                <a:gd name="connsiteX45" fmla="*/ 5646 w 5651"/>
                <a:gd name="connsiteY45" fmla="*/ 212 h 3391"/>
                <a:gd name="connsiteX46" fmla="*/ 5645 w 5651"/>
                <a:gd name="connsiteY46" fmla="*/ 0 h 3391"/>
                <a:gd name="connsiteX47" fmla="*/ 19 w 5651"/>
                <a:gd name="connsiteY47" fmla="*/ 7 h 3391"/>
                <a:gd name="connsiteX48" fmla="*/ 19 w 5651"/>
                <a:gd name="connsiteY48" fmla="*/ 7 h 3391"/>
                <a:gd name="connsiteX49" fmla="*/ 13 w 5651"/>
                <a:gd name="connsiteY49" fmla="*/ 76 h 3391"/>
                <a:gd name="connsiteX50" fmla="*/ 9 w 5651"/>
                <a:gd name="connsiteY50" fmla="*/ 136 h 3391"/>
                <a:gd name="connsiteX51" fmla="*/ 9 w 5651"/>
                <a:gd name="connsiteY51" fmla="*/ 136 h 3391"/>
                <a:gd name="connsiteX52" fmla="*/ 3 w 5651"/>
                <a:gd name="connsiteY52" fmla="*/ 282 h 3391"/>
                <a:gd name="connsiteX53" fmla="*/ 1 w 5651"/>
                <a:gd name="connsiteY53" fmla="*/ 373 h 3391"/>
                <a:gd name="connsiteX54" fmla="*/ 0 w 5651"/>
                <a:gd name="connsiteY54" fmla="*/ 474 h 3391"/>
                <a:gd name="connsiteX55" fmla="*/ 0 w 5651"/>
                <a:gd name="connsiteY55" fmla="*/ 584 h 3391"/>
                <a:gd name="connsiteX56" fmla="*/ 1 w 5651"/>
                <a:gd name="connsiteY56" fmla="*/ 706 h 3391"/>
                <a:gd name="connsiteX57" fmla="*/ 6 w 5651"/>
                <a:gd name="connsiteY57" fmla="*/ 834 h 3391"/>
                <a:gd name="connsiteX58" fmla="*/ 12 w 5651"/>
                <a:gd name="connsiteY58" fmla="*/ 972 h 3391"/>
                <a:gd name="connsiteX59" fmla="*/ 19 w 5651"/>
                <a:gd name="connsiteY59" fmla="*/ 1118 h 3391"/>
                <a:gd name="connsiteX60" fmla="*/ 31 w 5651"/>
                <a:gd name="connsiteY60" fmla="*/ 1271 h 3391"/>
                <a:gd name="connsiteX61" fmla="*/ 46 w 5651"/>
                <a:gd name="connsiteY61" fmla="*/ 1431 h 3391"/>
                <a:gd name="connsiteX62" fmla="*/ 64 w 5651"/>
                <a:gd name="connsiteY62" fmla="*/ 1596 h 3391"/>
                <a:gd name="connsiteX63" fmla="*/ 85 w 5651"/>
                <a:gd name="connsiteY63" fmla="*/ 1766 h 3391"/>
                <a:gd name="connsiteX64" fmla="*/ 97 w 5651"/>
                <a:gd name="connsiteY64" fmla="*/ 1854 h 3391"/>
                <a:gd name="connsiteX65" fmla="*/ 110 w 5651"/>
                <a:gd name="connsiteY65" fmla="*/ 1943 h 3391"/>
                <a:gd name="connsiteX66" fmla="*/ 125 w 5651"/>
                <a:gd name="connsiteY66" fmla="*/ 2032 h 3391"/>
                <a:gd name="connsiteX67" fmla="*/ 142 w 5651"/>
                <a:gd name="connsiteY67" fmla="*/ 2124 h 3391"/>
                <a:gd name="connsiteX68" fmla="*/ 158 w 5651"/>
                <a:gd name="connsiteY68" fmla="*/ 2215 h 3391"/>
                <a:gd name="connsiteX69" fmla="*/ 176 w 5651"/>
                <a:gd name="connsiteY69" fmla="*/ 2308 h 3391"/>
                <a:gd name="connsiteX70" fmla="*/ 176 w 5651"/>
                <a:gd name="connsiteY70" fmla="*/ 2308 h 3391"/>
                <a:gd name="connsiteX0" fmla="*/ 176 w 5651"/>
                <a:gd name="connsiteY0" fmla="*/ 2308 h 3391"/>
                <a:gd name="connsiteX1" fmla="*/ 176 w 5651"/>
                <a:gd name="connsiteY1" fmla="*/ 2308 h 3391"/>
                <a:gd name="connsiteX2" fmla="*/ 203 w 5651"/>
                <a:gd name="connsiteY2" fmla="*/ 2433 h 3391"/>
                <a:gd name="connsiteX3" fmla="*/ 233 w 5651"/>
                <a:gd name="connsiteY3" fmla="*/ 2563 h 3391"/>
                <a:gd name="connsiteX4" fmla="*/ 267 w 5651"/>
                <a:gd name="connsiteY4" fmla="*/ 2697 h 3391"/>
                <a:gd name="connsiteX5" fmla="*/ 305 w 5651"/>
                <a:gd name="connsiteY5" fmla="*/ 2833 h 3391"/>
                <a:gd name="connsiteX6" fmla="*/ 345 w 5651"/>
                <a:gd name="connsiteY6" fmla="*/ 2970 h 3391"/>
                <a:gd name="connsiteX7" fmla="*/ 390 w 5651"/>
                <a:gd name="connsiteY7" fmla="*/ 3109 h 3391"/>
                <a:gd name="connsiteX8" fmla="*/ 436 w 5651"/>
                <a:gd name="connsiteY8" fmla="*/ 3248 h 3391"/>
                <a:gd name="connsiteX9" fmla="*/ 487 w 5651"/>
                <a:gd name="connsiteY9" fmla="*/ 3391 h 3391"/>
                <a:gd name="connsiteX10" fmla="*/ 487 w 5651"/>
                <a:gd name="connsiteY10" fmla="*/ 3391 h 3391"/>
                <a:gd name="connsiteX11" fmla="*/ 534 w 5651"/>
                <a:gd name="connsiteY11" fmla="*/ 3307 h 3391"/>
                <a:gd name="connsiteX12" fmla="*/ 585 w 5651"/>
                <a:gd name="connsiteY12" fmla="*/ 3222 h 3391"/>
                <a:gd name="connsiteX13" fmla="*/ 638 w 5651"/>
                <a:gd name="connsiteY13" fmla="*/ 3135 h 3391"/>
                <a:gd name="connsiteX14" fmla="*/ 695 w 5651"/>
                <a:gd name="connsiteY14" fmla="*/ 3045 h 3391"/>
                <a:gd name="connsiteX15" fmla="*/ 757 w 5651"/>
                <a:gd name="connsiteY15" fmla="*/ 2955 h 3391"/>
                <a:gd name="connsiteX16" fmla="*/ 821 w 5651"/>
                <a:gd name="connsiteY16" fmla="*/ 2864 h 3391"/>
                <a:gd name="connsiteX17" fmla="*/ 891 w 5651"/>
                <a:gd name="connsiteY17" fmla="*/ 2771 h 3391"/>
                <a:gd name="connsiteX18" fmla="*/ 963 w 5651"/>
                <a:gd name="connsiteY18" fmla="*/ 2679 h 3391"/>
                <a:gd name="connsiteX19" fmla="*/ 1041 w 5651"/>
                <a:gd name="connsiteY19" fmla="*/ 2584 h 3391"/>
                <a:gd name="connsiteX20" fmla="*/ 1122 w 5651"/>
                <a:gd name="connsiteY20" fmla="*/ 2489 h 3391"/>
                <a:gd name="connsiteX21" fmla="*/ 1208 w 5651"/>
                <a:gd name="connsiteY21" fmla="*/ 2394 h 3391"/>
                <a:gd name="connsiteX22" fmla="*/ 1298 w 5651"/>
                <a:gd name="connsiteY22" fmla="*/ 2297 h 3391"/>
                <a:gd name="connsiteX23" fmla="*/ 1392 w 5651"/>
                <a:gd name="connsiteY23" fmla="*/ 2201 h 3391"/>
                <a:gd name="connsiteX24" fmla="*/ 1493 w 5651"/>
                <a:gd name="connsiteY24" fmla="*/ 2106 h 3391"/>
                <a:gd name="connsiteX25" fmla="*/ 1597 w 5651"/>
                <a:gd name="connsiteY25" fmla="*/ 2010 h 3391"/>
                <a:gd name="connsiteX26" fmla="*/ 1706 w 5651"/>
                <a:gd name="connsiteY26" fmla="*/ 1913 h 3391"/>
                <a:gd name="connsiteX27" fmla="*/ 1706 w 5651"/>
                <a:gd name="connsiteY27" fmla="*/ 1913 h 3391"/>
                <a:gd name="connsiteX28" fmla="*/ 1802 w 5651"/>
                <a:gd name="connsiteY28" fmla="*/ 1833 h 3391"/>
                <a:gd name="connsiteX29" fmla="*/ 1902 w 5651"/>
                <a:gd name="connsiteY29" fmla="*/ 1753 h 3391"/>
                <a:gd name="connsiteX30" fmla="*/ 2004 w 5651"/>
                <a:gd name="connsiteY30" fmla="*/ 1675 h 3391"/>
                <a:gd name="connsiteX31" fmla="*/ 2109 w 5651"/>
                <a:gd name="connsiteY31" fmla="*/ 1599 h 3391"/>
                <a:gd name="connsiteX32" fmla="*/ 2215 w 5651"/>
                <a:gd name="connsiteY32" fmla="*/ 1524 h 3391"/>
                <a:gd name="connsiteX33" fmla="*/ 2324 w 5651"/>
                <a:gd name="connsiteY33" fmla="*/ 1450 h 3391"/>
                <a:gd name="connsiteX34" fmla="*/ 2436 w 5651"/>
                <a:gd name="connsiteY34" fmla="*/ 1379 h 3391"/>
                <a:gd name="connsiteX35" fmla="*/ 2549 w 5651"/>
                <a:gd name="connsiteY35" fmla="*/ 1308 h 3391"/>
                <a:gd name="connsiteX36" fmla="*/ 2662 w 5651"/>
                <a:gd name="connsiteY36" fmla="*/ 1240 h 3391"/>
                <a:gd name="connsiteX37" fmla="*/ 2779 w 5651"/>
                <a:gd name="connsiteY37" fmla="*/ 1174 h 3391"/>
                <a:gd name="connsiteX38" fmla="*/ 2894 w 5651"/>
                <a:gd name="connsiteY38" fmla="*/ 1109 h 3391"/>
                <a:gd name="connsiteX39" fmla="*/ 3012 w 5651"/>
                <a:gd name="connsiteY39" fmla="*/ 1047 h 3391"/>
                <a:gd name="connsiteX40" fmla="*/ 3129 w 5651"/>
                <a:gd name="connsiteY40" fmla="*/ 985 h 3391"/>
                <a:gd name="connsiteX41" fmla="*/ 3247 w 5651"/>
                <a:gd name="connsiteY41" fmla="*/ 928 h 3391"/>
                <a:gd name="connsiteX42" fmla="*/ 3365 w 5651"/>
                <a:gd name="connsiteY42" fmla="*/ 872 h 3391"/>
                <a:gd name="connsiteX43" fmla="*/ 3484 w 5651"/>
                <a:gd name="connsiteY43" fmla="*/ 818 h 3391"/>
                <a:gd name="connsiteX44" fmla="*/ 3484 w 5651"/>
                <a:gd name="connsiteY44" fmla="*/ 818 h 3391"/>
                <a:gd name="connsiteX45" fmla="*/ 5646 w 5651"/>
                <a:gd name="connsiteY45" fmla="*/ 212 h 3391"/>
                <a:gd name="connsiteX46" fmla="*/ 5645 w 5651"/>
                <a:gd name="connsiteY46" fmla="*/ 0 h 3391"/>
                <a:gd name="connsiteX47" fmla="*/ 19 w 5651"/>
                <a:gd name="connsiteY47" fmla="*/ 7 h 3391"/>
                <a:gd name="connsiteX48" fmla="*/ 19 w 5651"/>
                <a:gd name="connsiteY48" fmla="*/ 7 h 3391"/>
                <a:gd name="connsiteX49" fmla="*/ 13 w 5651"/>
                <a:gd name="connsiteY49" fmla="*/ 76 h 3391"/>
                <a:gd name="connsiteX50" fmla="*/ 9 w 5651"/>
                <a:gd name="connsiteY50" fmla="*/ 136 h 3391"/>
                <a:gd name="connsiteX51" fmla="*/ 9 w 5651"/>
                <a:gd name="connsiteY51" fmla="*/ 136 h 3391"/>
                <a:gd name="connsiteX52" fmla="*/ 3 w 5651"/>
                <a:gd name="connsiteY52" fmla="*/ 282 h 3391"/>
                <a:gd name="connsiteX53" fmla="*/ 1 w 5651"/>
                <a:gd name="connsiteY53" fmla="*/ 373 h 3391"/>
                <a:gd name="connsiteX54" fmla="*/ 0 w 5651"/>
                <a:gd name="connsiteY54" fmla="*/ 474 h 3391"/>
                <a:gd name="connsiteX55" fmla="*/ 0 w 5651"/>
                <a:gd name="connsiteY55" fmla="*/ 584 h 3391"/>
                <a:gd name="connsiteX56" fmla="*/ 1 w 5651"/>
                <a:gd name="connsiteY56" fmla="*/ 706 h 3391"/>
                <a:gd name="connsiteX57" fmla="*/ 6 w 5651"/>
                <a:gd name="connsiteY57" fmla="*/ 834 h 3391"/>
                <a:gd name="connsiteX58" fmla="*/ 12 w 5651"/>
                <a:gd name="connsiteY58" fmla="*/ 972 h 3391"/>
                <a:gd name="connsiteX59" fmla="*/ 19 w 5651"/>
                <a:gd name="connsiteY59" fmla="*/ 1118 h 3391"/>
                <a:gd name="connsiteX60" fmla="*/ 31 w 5651"/>
                <a:gd name="connsiteY60" fmla="*/ 1271 h 3391"/>
                <a:gd name="connsiteX61" fmla="*/ 46 w 5651"/>
                <a:gd name="connsiteY61" fmla="*/ 1431 h 3391"/>
                <a:gd name="connsiteX62" fmla="*/ 64 w 5651"/>
                <a:gd name="connsiteY62" fmla="*/ 1596 h 3391"/>
                <a:gd name="connsiteX63" fmla="*/ 85 w 5651"/>
                <a:gd name="connsiteY63" fmla="*/ 1766 h 3391"/>
                <a:gd name="connsiteX64" fmla="*/ 97 w 5651"/>
                <a:gd name="connsiteY64" fmla="*/ 1854 h 3391"/>
                <a:gd name="connsiteX65" fmla="*/ 110 w 5651"/>
                <a:gd name="connsiteY65" fmla="*/ 1943 h 3391"/>
                <a:gd name="connsiteX66" fmla="*/ 125 w 5651"/>
                <a:gd name="connsiteY66" fmla="*/ 2032 h 3391"/>
                <a:gd name="connsiteX67" fmla="*/ 142 w 5651"/>
                <a:gd name="connsiteY67" fmla="*/ 2124 h 3391"/>
                <a:gd name="connsiteX68" fmla="*/ 158 w 5651"/>
                <a:gd name="connsiteY68" fmla="*/ 2215 h 3391"/>
                <a:gd name="connsiteX69" fmla="*/ 176 w 5651"/>
                <a:gd name="connsiteY69" fmla="*/ 2308 h 3391"/>
                <a:gd name="connsiteX70" fmla="*/ 176 w 5651"/>
                <a:gd name="connsiteY70" fmla="*/ 2308 h 3391"/>
                <a:gd name="connsiteX0" fmla="*/ 176 w 5651"/>
                <a:gd name="connsiteY0" fmla="*/ 2308 h 3391"/>
                <a:gd name="connsiteX1" fmla="*/ 176 w 5651"/>
                <a:gd name="connsiteY1" fmla="*/ 2308 h 3391"/>
                <a:gd name="connsiteX2" fmla="*/ 203 w 5651"/>
                <a:gd name="connsiteY2" fmla="*/ 2433 h 3391"/>
                <a:gd name="connsiteX3" fmla="*/ 233 w 5651"/>
                <a:gd name="connsiteY3" fmla="*/ 2563 h 3391"/>
                <a:gd name="connsiteX4" fmla="*/ 267 w 5651"/>
                <a:gd name="connsiteY4" fmla="*/ 2697 h 3391"/>
                <a:gd name="connsiteX5" fmla="*/ 305 w 5651"/>
                <a:gd name="connsiteY5" fmla="*/ 2833 h 3391"/>
                <a:gd name="connsiteX6" fmla="*/ 345 w 5651"/>
                <a:gd name="connsiteY6" fmla="*/ 2970 h 3391"/>
                <a:gd name="connsiteX7" fmla="*/ 390 w 5651"/>
                <a:gd name="connsiteY7" fmla="*/ 3109 h 3391"/>
                <a:gd name="connsiteX8" fmla="*/ 436 w 5651"/>
                <a:gd name="connsiteY8" fmla="*/ 3248 h 3391"/>
                <a:gd name="connsiteX9" fmla="*/ 487 w 5651"/>
                <a:gd name="connsiteY9" fmla="*/ 3391 h 3391"/>
                <a:gd name="connsiteX10" fmla="*/ 487 w 5651"/>
                <a:gd name="connsiteY10" fmla="*/ 3391 h 3391"/>
                <a:gd name="connsiteX11" fmla="*/ 534 w 5651"/>
                <a:gd name="connsiteY11" fmla="*/ 3307 h 3391"/>
                <a:gd name="connsiteX12" fmla="*/ 585 w 5651"/>
                <a:gd name="connsiteY12" fmla="*/ 3222 h 3391"/>
                <a:gd name="connsiteX13" fmla="*/ 638 w 5651"/>
                <a:gd name="connsiteY13" fmla="*/ 3135 h 3391"/>
                <a:gd name="connsiteX14" fmla="*/ 695 w 5651"/>
                <a:gd name="connsiteY14" fmla="*/ 3045 h 3391"/>
                <a:gd name="connsiteX15" fmla="*/ 757 w 5651"/>
                <a:gd name="connsiteY15" fmla="*/ 2955 h 3391"/>
                <a:gd name="connsiteX16" fmla="*/ 821 w 5651"/>
                <a:gd name="connsiteY16" fmla="*/ 2864 h 3391"/>
                <a:gd name="connsiteX17" fmla="*/ 891 w 5651"/>
                <a:gd name="connsiteY17" fmla="*/ 2771 h 3391"/>
                <a:gd name="connsiteX18" fmla="*/ 963 w 5651"/>
                <a:gd name="connsiteY18" fmla="*/ 2679 h 3391"/>
                <a:gd name="connsiteX19" fmla="*/ 1041 w 5651"/>
                <a:gd name="connsiteY19" fmla="*/ 2584 h 3391"/>
                <a:gd name="connsiteX20" fmla="*/ 1122 w 5651"/>
                <a:gd name="connsiteY20" fmla="*/ 2489 h 3391"/>
                <a:gd name="connsiteX21" fmla="*/ 1208 w 5651"/>
                <a:gd name="connsiteY21" fmla="*/ 2394 h 3391"/>
                <a:gd name="connsiteX22" fmla="*/ 1298 w 5651"/>
                <a:gd name="connsiteY22" fmla="*/ 2297 h 3391"/>
                <a:gd name="connsiteX23" fmla="*/ 1392 w 5651"/>
                <a:gd name="connsiteY23" fmla="*/ 2201 h 3391"/>
                <a:gd name="connsiteX24" fmla="*/ 1493 w 5651"/>
                <a:gd name="connsiteY24" fmla="*/ 2106 h 3391"/>
                <a:gd name="connsiteX25" fmla="*/ 1597 w 5651"/>
                <a:gd name="connsiteY25" fmla="*/ 2010 h 3391"/>
                <a:gd name="connsiteX26" fmla="*/ 1706 w 5651"/>
                <a:gd name="connsiteY26" fmla="*/ 1913 h 3391"/>
                <a:gd name="connsiteX27" fmla="*/ 1706 w 5651"/>
                <a:gd name="connsiteY27" fmla="*/ 1913 h 3391"/>
                <a:gd name="connsiteX28" fmla="*/ 1802 w 5651"/>
                <a:gd name="connsiteY28" fmla="*/ 1833 h 3391"/>
                <a:gd name="connsiteX29" fmla="*/ 1902 w 5651"/>
                <a:gd name="connsiteY29" fmla="*/ 1753 h 3391"/>
                <a:gd name="connsiteX30" fmla="*/ 2004 w 5651"/>
                <a:gd name="connsiteY30" fmla="*/ 1675 h 3391"/>
                <a:gd name="connsiteX31" fmla="*/ 2109 w 5651"/>
                <a:gd name="connsiteY31" fmla="*/ 1599 h 3391"/>
                <a:gd name="connsiteX32" fmla="*/ 2215 w 5651"/>
                <a:gd name="connsiteY32" fmla="*/ 1524 h 3391"/>
                <a:gd name="connsiteX33" fmla="*/ 2324 w 5651"/>
                <a:gd name="connsiteY33" fmla="*/ 1450 h 3391"/>
                <a:gd name="connsiteX34" fmla="*/ 2436 w 5651"/>
                <a:gd name="connsiteY34" fmla="*/ 1379 h 3391"/>
                <a:gd name="connsiteX35" fmla="*/ 2549 w 5651"/>
                <a:gd name="connsiteY35" fmla="*/ 1308 h 3391"/>
                <a:gd name="connsiteX36" fmla="*/ 2662 w 5651"/>
                <a:gd name="connsiteY36" fmla="*/ 1240 h 3391"/>
                <a:gd name="connsiteX37" fmla="*/ 2779 w 5651"/>
                <a:gd name="connsiteY37" fmla="*/ 1174 h 3391"/>
                <a:gd name="connsiteX38" fmla="*/ 2894 w 5651"/>
                <a:gd name="connsiteY38" fmla="*/ 1109 h 3391"/>
                <a:gd name="connsiteX39" fmla="*/ 3012 w 5651"/>
                <a:gd name="connsiteY39" fmla="*/ 1047 h 3391"/>
                <a:gd name="connsiteX40" fmla="*/ 3129 w 5651"/>
                <a:gd name="connsiteY40" fmla="*/ 985 h 3391"/>
                <a:gd name="connsiteX41" fmla="*/ 3247 w 5651"/>
                <a:gd name="connsiteY41" fmla="*/ 928 h 3391"/>
                <a:gd name="connsiteX42" fmla="*/ 3365 w 5651"/>
                <a:gd name="connsiteY42" fmla="*/ 872 h 3391"/>
                <a:gd name="connsiteX43" fmla="*/ 3484 w 5651"/>
                <a:gd name="connsiteY43" fmla="*/ 818 h 3391"/>
                <a:gd name="connsiteX44" fmla="*/ 5646 w 5651"/>
                <a:gd name="connsiteY44" fmla="*/ 212 h 3391"/>
                <a:gd name="connsiteX45" fmla="*/ 5645 w 5651"/>
                <a:gd name="connsiteY45" fmla="*/ 0 h 3391"/>
                <a:gd name="connsiteX46" fmla="*/ 19 w 5651"/>
                <a:gd name="connsiteY46" fmla="*/ 7 h 3391"/>
                <a:gd name="connsiteX47" fmla="*/ 19 w 5651"/>
                <a:gd name="connsiteY47" fmla="*/ 7 h 3391"/>
                <a:gd name="connsiteX48" fmla="*/ 13 w 5651"/>
                <a:gd name="connsiteY48" fmla="*/ 76 h 3391"/>
                <a:gd name="connsiteX49" fmla="*/ 9 w 5651"/>
                <a:gd name="connsiteY49" fmla="*/ 136 h 3391"/>
                <a:gd name="connsiteX50" fmla="*/ 9 w 5651"/>
                <a:gd name="connsiteY50" fmla="*/ 136 h 3391"/>
                <a:gd name="connsiteX51" fmla="*/ 3 w 5651"/>
                <a:gd name="connsiteY51" fmla="*/ 282 h 3391"/>
                <a:gd name="connsiteX52" fmla="*/ 1 w 5651"/>
                <a:gd name="connsiteY52" fmla="*/ 373 h 3391"/>
                <a:gd name="connsiteX53" fmla="*/ 0 w 5651"/>
                <a:gd name="connsiteY53" fmla="*/ 474 h 3391"/>
                <a:gd name="connsiteX54" fmla="*/ 0 w 5651"/>
                <a:gd name="connsiteY54" fmla="*/ 584 h 3391"/>
                <a:gd name="connsiteX55" fmla="*/ 1 w 5651"/>
                <a:gd name="connsiteY55" fmla="*/ 706 h 3391"/>
                <a:gd name="connsiteX56" fmla="*/ 6 w 5651"/>
                <a:gd name="connsiteY56" fmla="*/ 834 h 3391"/>
                <a:gd name="connsiteX57" fmla="*/ 12 w 5651"/>
                <a:gd name="connsiteY57" fmla="*/ 972 h 3391"/>
                <a:gd name="connsiteX58" fmla="*/ 19 w 5651"/>
                <a:gd name="connsiteY58" fmla="*/ 1118 h 3391"/>
                <a:gd name="connsiteX59" fmla="*/ 31 w 5651"/>
                <a:gd name="connsiteY59" fmla="*/ 1271 h 3391"/>
                <a:gd name="connsiteX60" fmla="*/ 46 w 5651"/>
                <a:gd name="connsiteY60" fmla="*/ 1431 h 3391"/>
                <a:gd name="connsiteX61" fmla="*/ 64 w 5651"/>
                <a:gd name="connsiteY61" fmla="*/ 1596 h 3391"/>
                <a:gd name="connsiteX62" fmla="*/ 85 w 5651"/>
                <a:gd name="connsiteY62" fmla="*/ 1766 h 3391"/>
                <a:gd name="connsiteX63" fmla="*/ 97 w 5651"/>
                <a:gd name="connsiteY63" fmla="*/ 1854 h 3391"/>
                <a:gd name="connsiteX64" fmla="*/ 110 w 5651"/>
                <a:gd name="connsiteY64" fmla="*/ 1943 h 3391"/>
                <a:gd name="connsiteX65" fmla="*/ 125 w 5651"/>
                <a:gd name="connsiteY65" fmla="*/ 2032 h 3391"/>
                <a:gd name="connsiteX66" fmla="*/ 142 w 5651"/>
                <a:gd name="connsiteY66" fmla="*/ 2124 h 3391"/>
                <a:gd name="connsiteX67" fmla="*/ 158 w 5651"/>
                <a:gd name="connsiteY67" fmla="*/ 2215 h 3391"/>
                <a:gd name="connsiteX68" fmla="*/ 176 w 5651"/>
                <a:gd name="connsiteY68" fmla="*/ 2308 h 3391"/>
                <a:gd name="connsiteX69" fmla="*/ 176 w 5651"/>
                <a:gd name="connsiteY69" fmla="*/ 2308 h 3391"/>
                <a:gd name="connsiteX0" fmla="*/ 176 w 5651"/>
                <a:gd name="connsiteY0" fmla="*/ 2308 h 3391"/>
                <a:gd name="connsiteX1" fmla="*/ 176 w 5651"/>
                <a:gd name="connsiteY1" fmla="*/ 2308 h 3391"/>
                <a:gd name="connsiteX2" fmla="*/ 203 w 5651"/>
                <a:gd name="connsiteY2" fmla="*/ 2433 h 3391"/>
                <a:gd name="connsiteX3" fmla="*/ 233 w 5651"/>
                <a:gd name="connsiteY3" fmla="*/ 2563 h 3391"/>
                <a:gd name="connsiteX4" fmla="*/ 267 w 5651"/>
                <a:gd name="connsiteY4" fmla="*/ 2697 h 3391"/>
                <a:gd name="connsiteX5" fmla="*/ 305 w 5651"/>
                <a:gd name="connsiteY5" fmla="*/ 2833 h 3391"/>
                <a:gd name="connsiteX6" fmla="*/ 345 w 5651"/>
                <a:gd name="connsiteY6" fmla="*/ 2970 h 3391"/>
                <a:gd name="connsiteX7" fmla="*/ 390 w 5651"/>
                <a:gd name="connsiteY7" fmla="*/ 3109 h 3391"/>
                <a:gd name="connsiteX8" fmla="*/ 436 w 5651"/>
                <a:gd name="connsiteY8" fmla="*/ 3248 h 3391"/>
                <a:gd name="connsiteX9" fmla="*/ 487 w 5651"/>
                <a:gd name="connsiteY9" fmla="*/ 3391 h 3391"/>
                <a:gd name="connsiteX10" fmla="*/ 487 w 5651"/>
                <a:gd name="connsiteY10" fmla="*/ 3391 h 3391"/>
                <a:gd name="connsiteX11" fmla="*/ 534 w 5651"/>
                <a:gd name="connsiteY11" fmla="*/ 3307 h 3391"/>
                <a:gd name="connsiteX12" fmla="*/ 585 w 5651"/>
                <a:gd name="connsiteY12" fmla="*/ 3222 h 3391"/>
                <a:gd name="connsiteX13" fmla="*/ 638 w 5651"/>
                <a:gd name="connsiteY13" fmla="*/ 3135 h 3391"/>
                <a:gd name="connsiteX14" fmla="*/ 695 w 5651"/>
                <a:gd name="connsiteY14" fmla="*/ 3045 h 3391"/>
                <a:gd name="connsiteX15" fmla="*/ 757 w 5651"/>
                <a:gd name="connsiteY15" fmla="*/ 2955 h 3391"/>
                <a:gd name="connsiteX16" fmla="*/ 821 w 5651"/>
                <a:gd name="connsiteY16" fmla="*/ 2864 h 3391"/>
                <a:gd name="connsiteX17" fmla="*/ 891 w 5651"/>
                <a:gd name="connsiteY17" fmla="*/ 2771 h 3391"/>
                <a:gd name="connsiteX18" fmla="*/ 963 w 5651"/>
                <a:gd name="connsiteY18" fmla="*/ 2679 h 3391"/>
                <a:gd name="connsiteX19" fmla="*/ 1041 w 5651"/>
                <a:gd name="connsiteY19" fmla="*/ 2584 h 3391"/>
                <a:gd name="connsiteX20" fmla="*/ 1122 w 5651"/>
                <a:gd name="connsiteY20" fmla="*/ 2489 h 3391"/>
                <a:gd name="connsiteX21" fmla="*/ 1208 w 5651"/>
                <a:gd name="connsiteY21" fmla="*/ 2394 h 3391"/>
                <a:gd name="connsiteX22" fmla="*/ 1298 w 5651"/>
                <a:gd name="connsiteY22" fmla="*/ 2297 h 3391"/>
                <a:gd name="connsiteX23" fmla="*/ 1392 w 5651"/>
                <a:gd name="connsiteY23" fmla="*/ 2201 h 3391"/>
                <a:gd name="connsiteX24" fmla="*/ 1493 w 5651"/>
                <a:gd name="connsiteY24" fmla="*/ 2106 h 3391"/>
                <a:gd name="connsiteX25" fmla="*/ 1597 w 5651"/>
                <a:gd name="connsiteY25" fmla="*/ 2010 h 3391"/>
                <a:gd name="connsiteX26" fmla="*/ 1706 w 5651"/>
                <a:gd name="connsiteY26" fmla="*/ 1913 h 3391"/>
                <a:gd name="connsiteX27" fmla="*/ 1706 w 5651"/>
                <a:gd name="connsiteY27" fmla="*/ 1913 h 3391"/>
                <a:gd name="connsiteX28" fmla="*/ 1802 w 5651"/>
                <a:gd name="connsiteY28" fmla="*/ 1833 h 3391"/>
                <a:gd name="connsiteX29" fmla="*/ 1902 w 5651"/>
                <a:gd name="connsiteY29" fmla="*/ 1753 h 3391"/>
                <a:gd name="connsiteX30" fmla="*/ 2004 w 5651"/>
                <a:gd name="connsiteY30" fmla="*/ 1675 h 3391"/>
                <a:gd name="connsiteX31" fmla="*/ 2109 w 5651"/>
                <a:gd name="connsiteY31" fmla="*/ 1599 h 3391"/>
                <a:gd name="connsiteX32" fmla="*/ 2215 w 5651"/>
                <a:gd name="connsiteY32" fmla="*/ 1524 h 3391"/>
                <a:gd name="connsiteX33" fmla="*/ 2324 w 5651"/>
                <a:gd name="connsiteY33" fmla="*/ 1450 h 3391"/>
                <a:gd name="connsiteX34" fmla="*/ 2436 w 5651"/>
                <a:gd name="connsiteY34" fmla="*/ 1379 h 3391"/>
                <a:gd name="connsiteX35" fmla="*/ 2549 w 5651"/>
                <a:gd name="connsiteY35" fmla="*/ 1308 h 3391"/>
                <a:gd name="connsiteX36" fmla="*/ 2662 w 5651"/>
                <a:gd name="connsiteY36" fmla="*/ 1240 h 3391"/>
                <a:gd name="connsiteX37" fmla="*/ 2779 w 5651"/>
                <a:gd name="connsiteY37" fmla="*/ 1174 h 3391"/>
                <a:gd name="connsiteX38" fmla="*/ 2894 w 5651"/>
                <a:gd name="connsiteY38" fmla="*/ 1109 h 3391"/>
                <a:gd name="connsiteX39" fmla="*/ 3012 w 5651"/>
                <a:gd name="connsiteY39" fmla="*/ 1047 h 3391"/>
                <a:gd name="connsiteX40" fmla="*/ 3129 w 5651"/>
                <a:gd name="connsiteY40" fmla="*/ 985 h 3391"/>
                <a:gd name="connsiteX41" fmla="*/ 3247 w 5651"/>
                <a:gd name="connsiteY41" fmla="*/ 928 h 3391"/>
                <a:gd name="connsiteX42" fmla="*/ 3365 w 5651"/>
                <a:gd name="connsiteY42" fmla="*/ 872 h 3391"/>
                <a:gd name="connsiteX43" fmla="*/ 3484 w 5651"/>
                <a:gd name="connsiteY43" fmla="*/ 818 h 3391"/>
                <a:gd name="connsiteX44" fmla="*/ 5646 w 5651"/>
                <a:gd name="connsiteY44" fmla="*/ 212 h 3391"/>
                <a:gd name="connsiteX45" fmla="*/ 5645 w 5651"/>
                <a:gd name="connsiteY45" fmla="*/ 0 h 3391"/>
                <a:gd name="connsiteX46" fmla="*/ 19 w 5651"/>
                <a:gd name="connsiteY46" fmla="*/ 7 h 3391"/>
                <a:gd name="connsiteX47" fmla="*/ 19 w 5651"/>
                <a:gd name="connsiteY47" fmla="*/ 7 h 3391"/>
                <a:gd name="connsiteX48" fmla="*/ 13 w 5651"/>
                <a:gd name="connsiteY48" fmla="*/ 76 h 3391"/>
                <a:gd name="connsiteX49" fmla="*/ 9 w 5651"/>
                <a:gd name="connsiteY49" fmla="*/ 136 h 3391"/>
                <a:gd name="connsiteX50" fmla="*/ 9 w 5651"/>
                <a:gd name="connsiteY50" fmla="*/ 136 h 3391"/>
                <a:gd name="connsiteX51" fmla="*/ 3 w 5651"/>
                <a:gd name="connsiteY51" fmla="*/ 282 h 3391"/>
                <a:gd name="connsiteX52" fmla="*/ 1 w 5651"/>
                <a:gd name="connsiteY52" fmla="*/ 373 h 3391"/>
                <a:gd name="connsiteX53" fmla="*/ 0 w 5651"/>
                <a:gd name="connsiteY53" fmla="*/ 474 h 3391"/>
                <a:gd name="connsiteX54" fmla="*/ 0 w 5651"/>
                <a:gd name="connsiteY54" fmla="*/ 584 h 3391"/>
                <a:gd name="connsiteX55" fmla="*/ 1 w 5651"/>
                <a:gd name="connsiteY55" fmla="*/ 706 h 3391"/>
                <a:gd name="connsiteX56" fmla="*/ 6 w 5651"/>
                <a:gd name="connsiteY56" fmla="*/ 834 h 3391"/>
                <a:gd name="connsiteX57" fmla="*/ 12 w 5651"/>
                <a:gd name="connsiteY57" fmla="*/ 972 h 3391"/>
                <a:gd name="connsiteX58" fmla="*/ 19 w 5651"/>
                <a:gd name="connsiteY58" fmla="*/ 1118 h 3391"/>
                <a:gd name="connsiteX59" fmla="*/ 31 w 5651"/>
                <a:gd name="connsiteY59" fmla="*/ 1271 h 3391"/>
                <a:gd name="connsiteX60" fmla="*/ 46 w 5651"/>
                <a:gd name="connsiteY60" fmla="*/ 1431 h 3391"/>
                <a:gd name="connsiteX61" fmla="*/ 64 w 5651"/>
                <a:gd name="connsiteY61" fmla="*/ 1596 h 3391"/>
                <a:gd name="connsiteX62" fmla="*/ 85 w 5651"/>
                <a:gd name="connsiteY62" fmla="*/ 1766 h 3391"/>
                <a:gd name="connsiteX63" fmla="*/ 97 w 5651"/>
                <a:gd name="connsiteY63" fmla="*/ 1854 h 3391"/>
                <a:gd name="connsiteX64" fmla="*/ 110 w 5651"/>
                <a:gd name="connsiteY64" fmla="*/ 1943 h 3391"/>
                <a:gd name="connsiteX65" fmla="*/ 125 w 5651"/>
                <a:gd name="connsiteY65" fmla="*/ 2032 h 3391"/>
                <a:gd name="connsiteX66" fmla="*/ 142 w 5651"/>
                <a:gd name="connsiteY66" fmla="*/ 2124 h 3391"/>
                <a:gd name="connsiteX67" fmla="*/ 158 w 5651"/>
                <a:gd name="connsiteY67" fmla="*/ 2215 h 3391"/>
                <a:gd name="connsiteX68" fmla="*/ 176 w 5651"/>
                <a:gd name="connsiteY68" fmla="*/ 2308 h 3391"/>
                <a:gd name="connsiteX69" fmla="*/ 176 w 5651"/>
                <a:gd name="connsiteY69" fmla="*/ 2308 h 3391"/>
                <a:gd name="connsiteX0" fmla="*/ 176 w 5651"/>
                <a:gd name="connsiteY0" fmla="*/ 2308 h 3391"/>
                <a:gd name="connsiteX1" fmla="*/ 176 w 5651"/>
                <a:gd name="connsiteY1" fmla="*/ 2308 h 3391"/>
                <a:gd name="connsiteX2" fmla="*/ 203 w 5651"/>
                <a:gd name="connsiteY2" fmla="*/ 2433 h 3391"/>
                <a:gd name="connsiteX3" fmla="*/ 233 w 5651"/>
                <a:gd name="connsiteY3" fmla="*/ 2563 h 3391"/>
                <a:gd name="connsiteX4" fmla="*/ 267 w 5651"/>
                <a:gd name="connsiteY4" fmla="*/ 2697 h 3391"/>
                <a:gd name="connsiteX5" fmla="*/ 305 w 5651"/>
                <a:gd name="connsiteY5" fmla="*/ 2833 h 3391"/>
                <a:gd name="connsiteX6" fmla="*/ 345 w 5651"/>
                <a:gd name="connsiteY6" fmla="*/ 2970 h 3391"/>
                <a:gd name="connsiteX7" fmla="*/ 390 w 5651"/>
                <a:gd name="connsiteY7" fmla="*/ 3109 h 3391"/>
                <a:gd name="connsiteX8" fmla="*/ 436 w 5651"/>
                <a:gd name="connsiteY8" fmla="*/ 3248 h 3391"/>
                <a:gd name="connsiteX9" fmla="*/ 487 w 5651"/>
                <a:gd name="connsiteY9" fmla="*/ 3391 h 3391"/>
                <a:gd name="connsiteX10" fmla="*/ 487 w 5651"/>
                <a:gd name="connsiteY10" fmla="*/ 3391 h 3391"/>
                <a:gd name="connsiteX11" fmla="*/ 534 w 5651"/>
                <a:gd name="connsiteY11" fmla="*/ 3307 h 3391"/>
                <a:gd name="connsiteX12" fmla="*/ 585 w 5651"/>
                <a:gd name="connsiteY12" fmla="*/ 3222 h 3391"/>
                <a:gd name="connsiteX13" fmla="*/ 638 w 5651"/>
                <a:gd name="connsiteY13" fmla="*/ 3135 h 3391"/>
                <a:gd name="connsiteX14" fmla="*/ 695 w 5651"/>
                <a:gd name="connsiteY14" fmla="*/ 3045 h 3391"/>
                <a:gd name="connsiteX15" fmla="*/ 757 w 5651"/>
                <a:gd name="connsiteY15" fmla="*/ 2955 h 3391"/>
                <a:gd name="connsiteX16" fmla="*/ 821 w 5651"/>
                <a:gd name="connsiteY16" fmla="*/ 2864 h 3391"/>
                <a:gd name="connsiteX17" fmla="*/ 891 w 5651"/>
                <a:gd name="connsiteY17" fmla="*/ 2771 h 3391"/>
                <a:gd name="connsiteX18" fmla="*/ 963 w 5651"/>
                <a:gd name="connsiteY18" fmla="*/ 2679 h 3391"/>
                <a:gd name="connsiteX19" fmla="*/ 1041 w 5651"/>
                <a:gd name="connsiteY19" fmla="*/ 2584 h 3391"/>
                <a:gd name="connsiteX20" fmla="*/ 1122 w 5651"/>
                <a:gd name="connsiteY20" fmla="*/ 2489 h 3391"/>
                <a:gd name="connsiteX21" fmla="*/ 1208 w 5651"/>
                <a:gd name="connsiteY21" fmla="*/ 2394 h 3391"/>
                <a:gd name="connsiteX22" fmla="*/ 1298 w 5651"/>
                <a:gd name="connsiteY22" fmla="*/ 2297 h 3391"/>
                <a:gd name="connsiteX23" fmla="*/ 1392 w 5651"/>
                <a:gd name="connsiteY23" fmla="*/ 2201 h 3391"/>
                <a:gd name="connsiteX24" fmla="*/ 1493 w 5651"/>
                <a:gd name="connsiteY24" fmla="*/ 2106 h 3391"/>
                <a:gd name="connsiteX25" fmla="*/ 1597 w 5651"/>
                <a:gd name="connsiteY25" fmla="*/ 2010 h 3391"/>
                <a:gd name="connsiteX26" fmla="*/ 1706 w 5651"/>
                <a:gd name="connsiteY26" fmla="*/ 1913 h 3391"/>
                <a:gd name="connsiteX27" fmla="*/ 1706 w 5651"/>
                <a:gd name="connsiteY27" fmla="*/ 1913 h 3391"/>
                <a:gd name="connsiteX28" fmla="*/ 1802 w 5651"/>
                <a:gd name="connsiteY28" fmla="*/ 1833 h 3391"/>
                <a:gd name="connsiteX29" fmla="*/ 1902 w 5651"/>
                <a:gd name="connsiteY29" fmla="*/ 1753 h 3391"/>
                <a:gd name="connsiteX30" fmla="*/ 2004 w 5651"/>
                <a:gd name="connsiteY30" fmla="*/ 1675 h 3391"/>
                <a:gd name="connsiteX31" fmla="*/ 2109 w 5651"/>
                <a:gd name="connsiteY31" fmla="*/ 1599 h 3391"/>
                <a:gd name="connsiteX32" fmla="*/ 2215 w 5651"/>
                <a:gd name="connsiteY32" fmla="*/ 1524 h 3391"/>
                <a:gd name="connsiteX33" fmla="*/ 2324 w 5651"/>
                <a:gd name="connsiteY33" fmla="*/ 1450 h 3391"/>
                <a:gd name="connsiteX34" fmla="*/ 2436 w 5651"/>
                <a:gd name="connsiteY34" fmla="*/ 1379 h 3391"/>
                <a:gd name="connsiteX35" fmla="*/ 2549 w 5651"/>
                <a:gd name="connsiteY35" fmla="*/ 1308 h 3391"/>
                <a:gd name="connsiteX36" fmla="*/ 2662 w 5651"/>
                <a:gd name="connsiteY36" fmla="*/ 1240 h 3391"/>
                <a:gd name="connsiteX37" fmla="*/ 2779 w 5651"/>
                <a:gd name="connsiteY37" fmla="*/ 1174 h 3391"/>
                <a:gd name="connsiteX38" fmla="*/ 2894 w 5651"/>
                <a:gd name="connsiteY38" fmla="*/ 1109 h 3391"/>
                <a:gd name="connsiteX39" fmla="*/ 3012 w 5651"/>
                <a:gd name="connsiteY39" fmla="*/ 1047 h 3391"/>
                <a:gd name="connsiteX40" fmla="*/ 3129 w 5651"/>
                <a:gd name="connsiteY40" fmla="*/ 985 h 3391"/>
                <a:gd name="connsiteX41" fmla="*/ 3247 w 5651"/>
                <a:gd name="connsiteY41" fmla="*/ 928 h 3391"/>
                <a:gd name="connsiteX42" fmla="*/ 3365 w 5651"/>
                <a:gd name="connsiteY42" fmla="*/ 872 h 3391"/>
                <a:gd name="connsiteX43" fmla="*/ 3484 w 5651"/>
                <a:gd name="connsiteY43" fmla="*/ 818 h 3391"/>
                <a:gd name="connsiteX44" fmla="*/ 5646 w 5651"/>
                <a:gd name="connsiteY44" fmla="*/ 212 h 3391"/>
                <a:gd name="connsiteX45" fmla="*/ 5645 w 5651"/>
                <a:gd name="connsiteY45" fmla="*/ 0 h 3391"/>
                <a:gd name="connsiteX46" fmla="*/ 19 w 5651"/>
                <a:gd name="connsiteY46" fmla="*/ 7 h 3391"/>
                <a:gd name="connsiteX47" fmla="*/ 19 w 5651"/>
                <a:gd name="connsiteY47" fmla="*/ 7 h 3391"/>
                <a:gd name="connsiteX48" fmla="*/ 13 w 5651"/>
                <a:gd name="connsiteY48" fmla="*/ 76 h 3391"/>
                <a:gd name="connsiteX49" fmla="*/ 9 w 5651"/>
                <a:gd name="connsiteY49" fmla="*/ 136 h 3391"/>
                <a:gd name="connsiteX50" fmla="*/ 9 w 5651"/>
                <a:gd name="connsiteY50" fmla="*/ 136 h 3391"/>
                <a:gd name="connsiteX51" fmla="*/ 3 w 5651"/>
                <a:gd name="connsiteY51" fmla="*/ 282 h 3391"/>
                <a:gd name="connsiteX52" fmla="*/ 1 w 5651"/>
                <a:gd name="connsiteY52" fmla="*/ 373 h 3391"/>
                <a:gd name="connsiteX53" fmla="*/ 0 w 5651"/>
                <a:gd name="connsiteY53" fmla="*/ 474 h 3391"/>
                <a:gd name="connsiteX54" fmla="*/ 0 w 5651"/>
                <a:gd name="connsiteY54" fmla="*/ 584 h 3391"/>
                <a:gd name="connsiteX55" fmla="*/ 1 w 5651"/>
                <a:gd name="connsiteY55" fmla="*/ 706 h 3391"/>
                <a:gd name="connsiteX56" fmla="*/ 6 w 5651"/>
                <a:gd name="connsiteY56" fmla="*/ 834 h 3391"/>
                <a:gd name="connsiteX57" fmla="*/ 12 w 5651"/>
                <a:gd name="connsiteY57" fmla="*/ 972 h 3391"/>
                <a:gd name="connsiteX58" fmla="*/ 19 w 5651"/>
                <a:gd name="connsiteY58" fmla="*/ 1118 h 3391"/>
                <a:gd name="connsiteX59" fmla="*/ 31 w 5651"/>
                <a:gd name="connsiteY59" fmla="*/ 1271 h 3391"/>
                <a:gd name="connsiteX60" fmla="*/ 46 w 5651"/>
                <a:gd name="connsiteY60" fmla="*/ 1431 h 3391"/>
                <a:gd name="connsiteX61" fmla="*/ 64 w 5651"/>
                <a:gd name="connsiteY61" fmla="*/ 1596 h 3391"/>
                <a:gd name="connsiteX62" fmla="*/ 85 w 5651"/>
                <a:gd name="connsiteY62" fmla="*/ 1766 h 3391"/>
                <a:gd name="connsiteX63" fmla="*/ 97 w 5651"/>
                <a:gd name="connsiteY63" fmla="*/ 1854 h 3391"/>
                <a:gd name="connsiteX64" fmla="*/ 110 w 5651"/>
                <a:gd name="connsiteY64" fmla="*/ 1943 h 3391"/>
                <a:gd name="connsiteX65" fmla="*/ 125 w 5651"/>
                <a:gd name="connsiteY65" fmla="*/ 2032 h 3391"/>
                <a:gd name="connsiteX66" fmla="*/ 142 w 5651"/>
                <a:gd name="connsiteY66" fmla="*/ 2124 h 3391"/>
                <a:gd name="connsiteX67" fmla="*/ 158 w 5651"/>
                <a:gd name="connsiteY67" fmla="*/ 2215 h 3391"/>
                <a:gd name="connsiteX68" fmla="*/ 176 w 5651"/>
                <a:gd name="connsiteY68" fmla="*/ 2308 h 3391"/>
                <a:gd name="connsiteX69" fmla="*/ 176 w 5651"/>
                <a:gd name="connsiteY69" fmla="*/ 2308 h 3391"/>
                <a:gd name="connsiteX0" fmla="*/ 176 w 6222"/>
                <a:gd name="connsiteY0" fmla="*/ 2308 h 3391"/>
                <a:gd name="connsiteX1" fmla="*/ 176 w 6222"/>
                <a:gd name="connsiteY1" fmla="*/ 2308 h 3391"/>
                <a:gd name="connsiteX2" fmla="*/ 203 w 6222"/>
                <a:gd name="connsiteY2" fmla="*/ 2433 h 3391"/>
                <a:gd name="connsiteX3" fmla="*/ 233 w 6222"/>
                <a:gd name="connsiteY3" fmla="*/ 2563 h 3391"/>
                <a:gd name="connsiteX4" fmla="*/ 267 w 6222"/>
                <a:gd name="connsiteY4" fmla="*/ 2697 h 3391"/>
                <a:gd name="connsiteX5" fmla="*/ 305 w 6222"/>
                <a:gd name="connsiteY5" fmla="*/ 2833 h 3391"/>
                <a:gd name="connsiteX6" fmla="*/ 345 w 6222"/>
                <a:gd name="connsiteY6" fmla="*/ 2970 h 3391"/>
                <a:gd name="connsiteX7" fmla="*/ 390 w 6222"/>
                <a:gd name="connsiteY7" fmla="*/ 3109 h 3391"/>
                <a:gd name="connsiteX8" fmla="*/ 436 w 6222"/>
                <a:gd name="connsiteY8" fmla="*/ 3248 h 3391"/>
                <a:gd name="connsiteX9" fmla="*/ 487 w 6222"/>
                <a:gd name="connsiteY9" fmla="*/ 3391 h 3391"/>
                <a:gd name="connsiteX10" fmla="*/ 487 w 6222"/>
                <a:gd name="connsiteY10" fmla="*/ 3391 h 3391"/>
                <a:gd name="connsiteX11" fmla="*/ 534 w 6222"/>
                <a:gd name="connsiteY11" fmla="*/ 3307 h 3391"/>
                <a:gd name="connsiteX12" fmla="*/ 585 w 6222"/>
                <a:gd name="connsiteY12" fmla="*/ 3222 h 3391"/>
                <a:gd name="connsiteX13" fmla="*/ 638 w 6222"/>
                <a:gd name="connsiteY13" fmla="*/ 3135 h 3391"/>
                <a:gd name="connsiteX14" fmla="*/ 695 w 6222"/>
                <a:gd name="connsiteY14" fmla="*/ 3045 h 3391"/>
                <a:gd name="connsiteX15" fmla="*/ 757 w 6222"/>
                <a:gd name="connsiteY15" fmla="*/ 2955 h 3391"/>
                <a:gd name="connsiteX16" fmla="*/ 821 w 6222"/>
                <a:gd name="connsiteY16" fmla="*/ 2864 h 3391"/>
                <a:gd name="connsiteX17" fmla="*/ 891 w 6222"/>
                <a:gd name="connsiteY17" fmla="*/ 2771 h 3391"/>
                <a:gd name="connsiteX18" fmla="*/ 963 w 6222"/>
                <a:gd name="connsiteY18" fmla="*/ 2679 h 3391"/>
                <a:gd name="connsiteX19" fmla="*/ 1041 w 6222"/>
                <a:gd name="connsiteY19" fmla="*/ 2584 h 3391"/>
                <a:gd name="connsiteX20" fmla="*/ 1122 w 6222"/>
                <a:gd name="connsiteY20" fmla="*/ 2489 h 3391"/>
                <a:gd name="connsiteX21" fmla="*/ 1208 w 6222"/>
                <a:gd name="connsiteY21" fmla="*/ 2394 h 3391"/>
                <a:gd name="connsiteX22" fmla="*/ 1298 w 6222"/>
                <a:gd name="connsiteY22" fmla="*/ 2297 h 3391"/>
                <a:gd name="connsiteX23" fmla="*/ 1392 w 6222"/>
                <a:gd name="connsiteY23" fmla="*/ 2201 h 3391"/>
                <a:gd name="connsiteX24" fmla="*/ 1493 w 6222"/>
                <a:gd name="connsiteY24" fmla="*/ 2106 h 3391"/>
                <a:gd name="connsiteX25" fmla="*/ 1597 w 6222"/>
                <a:gd name="connsiteY25" fmla="*/ 2010 h 3391"/>
                <a:gd name="connsiteX26" fmla="*/ 1706 w 6222"/>
                <a:gd name="connsiteY26" fmla="*/ 1913 h 3391"/>
                <a:gd name="connsiteX27" fmla="*/ 1706 w 6222"/>
                <a:gd name="connsiteY27" fmla="*/ 1913 h 3391"/>
                <a:gd name="connsiteX28" fmla="*/ 1802 w 6222"/>
                <a:gd name="connsiteY28" fmla="*/ 1833 h 3391"/>
                <a:gd name="connsiteX29" fmla="*/ 1902 w 6222"/>
                <a:gd name="connsiteY29" fmla="*/ 1753 h 3391"/>
                <a:gd name="connsiteX30" fmla="*/ 2004 w 6222"/>
                <a:gd name="connsiteY30" fmla="*/ 1675 h 3391"/>
                <a:gd name="connsiteX31" fmla="*/ 2109 w 6222"/>
                <a:gd name="connsiteY31" fmla="*/ 1599 h 3391"/>
                <a:gd name="connsiteX32" fmla="*/ 2215 w 6222"/>
                <a:gd name="connsiteY32" fmla="*/ 1524 h 3391"/>
                <a:gd name="connsiteX33" fmla="*/ 2324 w 6222"/>
                <a:gd name="connsiteY33" fmla="*/ 1450 h 3391"/>
                <a:gd name="connsiteX34" fmla="*/ 2436 w 6222"/>
                <a:gd name="connsiteY34" fmla="*/ 1379 h 3391"/>
                <a:gd name="connsiteX35" fmla="*/ 2549 w 6222"/>
                <a:gd name="connsiteY35" fmla="*/ 1308 h 3391"/>
                <a:gd name="connsiteX36" fmla="*/ 2662 w 6222"/>
                <a:gd name="connsiteY36" fmla="*/ 1240 h 3391"/>
                <a:gd name="connsiteX37" fmla="*/ 2779 w 6222"/>
                <a:gd name="connsiteY37" fmla="*/ 1174 h 3391"/>
                <a:gd name="connsiteX38" fmla="*/ 2894 w 6222"/>
                <a:gd name="connsiteY38" fmla="*/ 1109 h 3391"/>
                <a:gd name="connsiteX39" fmla="*/ 3012 w 6222"/>
                <a:gd name="connsiteY39" fmla="*/ 1047 h 3391"/>
                <a:gd name="connsiteX40" fmla="*/ 3129 w 6222"/>
                <a:gd name="connsiteY40" fmla="*/ 985 h 3391"/>
                <a:gd name="connsiteX41" fmla="*/ 3247 w 6222"/>
                <a:gd name="connsiteY41" fmla="*/ 928 h 3391"/>
                <a:gd name="connsiteX42" fmla="*/ 3365 w 6222"/>
                <a:gd name="connsiteY42" fmla="*/ 872 h 3391"/>
                <a:gd name="connsiteX43" fmla="*/ 3484 w 6222"/>
                <a:gd name="connsiteY43" fmla="*/ 818 h 3391"/>
                <a:gd name="connsiteX44" fmla="*/ 5645 w 6222"/>
                <a:gd name="connsiteY44" fmla="*/ 0 h 3391"/>
                <a:gd name="connsiteX45" fmla="*/ 19 w 6222"/>
                <a:gd name="connsiteY45" fmla="*/ 7 h 3391"/>
                <a:gd name="connsiteX46" fmla="*/ 19 w 6222"/>
                <a:gd name="connsiteY46" fmla="*/ 7 h 3391"/>
                <a:gd name="connsiteX47" fmla="*/ 13 w 6222"/>
                <a:gd name="connsiteY47" fmla="*/ 76 h 3391"/>
                <a:gd name="connsiteX48" fmla="*/ 9 w 6222"/>
                <a:gd name="connsiteY48" fmla="*/ 136 h 3391"/>
                <a:gd name="connsiteX49" fmla="*/ 9 w 6222"/>
                <a:gd name="connsiteY49" fmla="*/ 136 h 3391"/>
                <a:gd name="connsiteX50" fmla="*/ 3 w 6222"/>
                <a:gd name="connsiteY50" fmla="*/ 282 h 3391"/>
                <a:gd name="connsiteX51" fmla="*/ 1 w 6222"/>
                <a:gd name="connsiteY51" fmla="*/ 373 h 3391"/>
                <a:gd name="connsiteX52" fmla="*/ 0 w 6222"/>
                <a:gd name="connsiteY52" fmla="*/ 474 h 3391"/>
                <a:gd name="connsiteX53" fmla="*/ 0 w 6222"/>
                <a:gd name="connsiteY53" fmla="*/ 584 h 3391"/>
                <a:gd name="connsiteX54" fmla="*/ 1 w 6222"/>
                <a:gd name="connsiteY54" fmla="*/ 706 h 3391"/>
                <a:gd name="connsiteX55" fmla="*/ 6 w 6222"/>
                <a:gd name="connsiteY55" fmla="*/ 834 h 3391"/>
                <a:gd name="connsiteX56" fmla="*/ 12 w 6222"/>
                <a:gd name="connsiteY56" fmla="*/ 972 h 3391"/>
                <a:gd name="connsiteX57" fmla="*/ 19 w 6222"/>
                <a:gd name="connsiteY57" fmla="*/ 1118 h 3391"/>
                <a:gd name="connsiteX58" fmla="*/ 31 w 6222"/>
                <a:gd name="connsiteY58" fmla="*/ 1271 h 3391"/>
                <a:gd name="connsiteX59" fmla="*/ 46 w 6222"/>
                <a:gd name="connsiteY59" fmla="*/ 1431 h 3391"/>
                <a:gd name="connsiteX60" fmla="*/ 64 w 6222"/>
                <a:gd name="connsiteY60" fmla="*/ 1596 h 3391"/>
                <a:gd name="connsiteX61" fmla="*/ 85 w 6222"/>
                <a:gd name="connsiteY61" fmla="*/ 1766 h 3391"/>
                <a:gd name="connsiteX62" fmla="*/ 97 w 6222"/>
                <a:gd name="connsiteY62" fmla="*/ 1854 h 3391"/>
                <a:gd name="connsiteX63" fmla="*/ 110 w 6222"/>
                <a:gd name="connsiteY63" fmla="*/ 1943 h 3391"/>
                <a:gd name="connsiteX64" fmla="*/ 125 w 6222"/>
                <a:gd name="connsiteY64" fmla="*/ 2032 h 3391"/>
                <a:gd name="connsiteX65" fmla="*/ 142 w 6222"/>
                <a:gd name="connsiteY65" fmla="*/ 2124 h 3391"/>
                <a:gd name="connsiteX66" fmla="*/ 158 w 6222"/>
                <a:gd name="connsiteY66" fmla="*/ 2215 h 3391"/>
                <a:gd name="connsiteX67" fmla="*/ 176 w 6222"/>
                <a:gd name="connsiteY67" fmla="*/ 2308 h 3391"/>
                <a:gd name="connsiteX68" fmla="*/ 176 w 6222"/>
                <a:gd name="connsiteY68" fmla="*/ 2308 h 3391"/>
                <a:gd name="connsiteX0" fmla="*/ 176 w 5645"/>
                <a:gd name="connsiteY0" fmla="*/ 2308 h 3391"/>
                <a:gd name="connsiteX1" fmla="*/ 176 w 5645"/>
                <a:gd name="connsiteY1" fmla="*/ 2308 h 3391"/>
                <a:gd name="connsiteX2" fmla="*/ 203 w 5645"/>
                <a:gd name="connsiteY2" fmla="*/ 2433 h 3391"/>
                <a:gd name="connsiteX3" fmla="*/ 233 w 5645"/>
                <a:gd name="connsiteY3" fmla="*/ 2563 h 3391"/>
                <a:gd name="connsiteX4" fmla="*/ 267 w 5645"/>
                <a:gd name="connsiteY4" fmla="*/ 2697 h 3391"/>
                <a:gd name="connsiteX5" fmla="*/ 305 w 5645"/>
                <a:gd name="connsiteY5" fmla="*/ 2833 h 3391"/>
                <a:gd name="connsiteX6" fmla="*/ 345 w 5645"/>
                <a:gd name="connsiteY6" fmla="*/ 2970 h 3391"/>
                <a:gd name="connsiteX7" fmla="*/ 390 w 5645"/>
                <a:gd name="connsiteY7" fmla="*/ 3109 h 3391"/>
                <a:gd name="connsiteX8" fmla="*/ 436 w 5645"/>
                <a:gd name="connsiteY8" fmla="*/ 3248 h 3391"/>
                <a:gd name="connsiteX9" fmla="*/ 487 w 5645"/>
                <a:gd name="connsiteY9" fmla="*/ 3391 h 3391"/>
                <a:gd name="connsiteX10" fmla="*/ 487 w 5645"/>
                <a:gd name="connsiteY10" fmla="*/ 3391 h 3391"/>
                <a:gd name="connsiteX11" fmla="*/ 534 w 5645"/>
                <a:gd name="connsiteY11" fmla="*/ 3307 h 3391"/>
                <a:gd name="connsiteX12" fmla="*/ 585 w 5645"/>
                <a:gd name="connsiteY12" fmla="*/ 3222 h 3391"/>
                <a:gd name="connsiteX13" fmla="*/ 638 w 5645"/>
                <a:gd name="connsiteY13" fmla="*/ 3135 h 3391"/>
                <a:gd name="connsiteX14" fmla="*/ 695 w 5645"/>
                <a:gd name="connsiteY14" fmla="*/ 3045 h 3391"/>
                <a:gd name="connsiteX15" fmla="*/ 757 w 5645"/>
                <a:gd name="connsiteY15" fmla="*/ 2955 h 3391"/>
                <a:gd name="connsiteX16" fmla="*/ 821 w 5645"/>
                <a:gd name="connsiteY16" fmla="*/ 2864 h 3391"/>
                <a:gd name="connsiteX17" fmla="*/ 891 w 5645"/>
                <a:gd name="connsiteY17" fmla="*/ 2771 h 3391"/>
                <a:gd name="connsiteX18" fmla="*/ 963 w 5645"/>
                <a:gd name="connsiteY18" fmla="*/ 2679 h 3391"/>
                <a:gd name="connsiteX19" fmla="*/ 1041 w 5645"/>
                <a:gd name="connsiteY19" fmla="*/ 2584 h 3391"/>
                <a:gd name="connsiteX20" fmla="*/ 1122 w 5645"/>
                <a:gd name="connsiteY20" fmla="*/ 2489 h 3391"/>
                <a:gd name="connsiteX21" fmla="*/ 1208 w 5645"/>
                <a:gd name="connsiteY21" fmla="*/ 2394 h 3391"/>
                <a:gd name="connsiteX22" fmla="*/ 1298 w 5645"/>
                <a:gd name="connsiteY22" fmla="*/ 2297 h 3391"/>
                <a:gd name="connsiteX23" fmla="*/ 1392 w 5645"/>
                <a:gd name="connsiteY23" fmla="*/ 2201 h 3391"/>
                <a:gd name="connsiteX24" fmla="*/ 1493 w 5645"/>
                <a:gd name="connsiteY24" fmla="*/ 2106 h 3391"/>
                <a:gd name="connsiteX25" fmla="*/ 1597 w 5645"/>
                <a:gd name="connsiteY25" fmla="*/ 2010 h 3391"/>
                <a:gd name="connsiteX26" fmla="*/ 1706 w 5645"/>
                <a:gd name="connsiteY26" fmla="*/ 1913 h 3391"/>
                <a:gd name="connsiteX27" fmla="*/ 1706 w 5645"/>
                <a:gd name="connsiteY27" fmla="*/ 1913 h 3391"/>
                <a:gd name="connsiteX28" fmla="*/ 1802 w 5645"/>
                <a:gd name="connsiteY28" fmla="*/ 1833 h 3391"/>
                <a:gd name="connsiteX29" fmla="*/ 1902 w 5645"/>
                <a:gd name="connsiteY29" fmla="*/ 1753 h 3391"/>
                <a:gd name="connsiteX30" fmla="*/ 2004 w 5645"/>
                <a:gd name="connsiteY30" fmla="*/ 1675 h 3391"/>
                <a:gd name="connsiteX31" fmla="*/ 2109 w 5645"/>
                <a:gd name="connsiteY31" fmla="*/ 1599 h 3391"/>
                <a:gd name="connsiteX32" fmla="*/ 2215 w 5645"/>
                <a:gd name="connsiteY32" fmla="*/ 1524 h 3391"/>
                <a:gd name="connsiteX33" fmla="*/ 2324 w 5645"/>
                <a:gd name="connsiteY33" fmla="*/ 1450 h 3391"/>
                <a:gd name="connsiteX34" fmla="*/ 2436 w 5645"/>
                <a:gd name="connsiteY34" fmla="*/ 1379 h 3391"/>
                <a:gd name="connsiteX35" fmla="*/ 2549 w 5645"/>
                <a:gd name="connsiteY35" fmla="*/ 1308 h 3391"/>
                <a:gd name="connsiteX36" fmla="*/ 2662 w 5645"/>
                <a:gd name="connsiteY36" fmla="*/ 1240 h 3391"/>
                <a:gd name="connsiteX37" fmla="*/ 2779 w 5645"/>
                <a:gd name="connsiteY37" fmla="*/ 1174 h 3391"/>
                <a:gd name="connsiteX38" fmla="*/ 2894 w 5645"/>
                <a:gd name="connsiteY38" fmla="*/ 1109 h 3391"/>
                <a:gd name="connsiteX39" fmla="*/ 3012 w 5645"/>
                <a:gd name="connsiteY39" fmla="*/ 1047 h 3391"/>
                <a:gd name="connsiteX40" fmla="*/ 3129 w 5645"/>
                <a:gd name="connsiteY40" fmla="*/ 985 h 3391"/>
                <a:gd name="connsiteX41" fmla="*/ 3247 w 5645"/>
                <a:gd name="connsiteY41" fmla="*/ 928 h 3391"/>
                <a:gd name="connsiteX42" fmla="*/ 3365 w 5645"/>
                <a:gd name="connsiteY42" fmla="*/ 872 h 3391"/>
                <a:gd name="connsiteX43" fmla="*/ 3484 w 5645"/>
                <a:gd name="connsiteY43" fmla="*/ 818 h 3391"/>
                <a:gd name="connsiteX44" fmla="*/ 5645 w 5645"/>
                <a:gd name="connsiteY44" fmla="*/ 0 h 3391"/>
                <a:gd name="connsiteX45" fmla="*/ 19 w 5645"/>
                <a:gd name="connsiteY45" fmla="*/ 7 h 3391"/>
                <a:gd name="connsiteX46" fmla="*/ 19 w 5645"/>
                <a:gd name="connsiteY46" fmla="*/ 7 h 3391"/>
                <a:gd name="connsiteX47" fmla="*/ 13 w 5645"/>
                <a:gd name="connsiteY47" fmla="*/ 76 h 3391"/>
                <a:gd name="connsiteX48" fmla="*/ 9 w 5645"/>
                <a:gd name="connsiteY48" fmla="*/ 136 h 3391"/>
                <a:gd name="connsiteX49" fmla="*/ 9 w 5645"/>
                <a:gd name="connsiteY49" fmla="*/ 136 h 3391"/>
                <a:gd name="connsiteX50" fmla="*/ 3 w 5645"/>
                <a:gd name="connsiteY50" fmla="*/ 282 h 3391"/>
                <a:gd name="connsiteX51" fmla="*/ 1 w 5645"/>
                <a:gd name="connsiteY51" fmla="*/ 373 h 3391"/>
                <a:gd name="connsiteX52" fmla="*/ 0 w 5645"/>
                <a:gd name="connsiteY52" fmla="*/ 474 h 3391"/>
                <a:gd name="connsiteX53" fmla="*/ 0 w 5645"/>
                <a:gd name="connsiteY53" fmla="*/ 584 h 3391"/>
                <a:gd name="connsiteX54" fmla="*/ 1 w 5645"/>
                <a:gd name="connsiteY54" fmla="*/ 706 h 3391"/>
                <a:gd name="connsiteX55" fmla="*/ 6 w 5645"/>
                <a:gd name="connsiteY55" fmla="*/ 834 h 3391"/>
                <a:gd name="connsiteX56" fmla="*/ 12 w 5645"/>
                <a:gd name="connsiteY56" fmla="*/ 972 h 3391"/>
                <a:gd name="connsiteX57" fmla="*/ 19 w 5645"/>
                <a:gd name="connsiteY57" fmla="*/ 1118 h 3391"/>
                <a:gd name="connsiteX58" fmla="*/ 31 w 5645"/>
                <a:gd name="connsiteY58" fmla="*/ 1271 h 3391"/>
                <a:gd name="connsiteX59" fmla="*/ 46 w 5645"/>
                <a:gd name="connsiteY59" fmla="*/ 1431 h 3391"/>
                <a:gd name="connsiteX60" fmla="*/ 64 w 5645"/>
                <a:gd name="connsiteY60" fmla="*/ 1596 h 3391"/>
                <a:gd name="connsiteX61" fmla="*/ 85 w 5645"/>
                <a:gd name="connsiteY61" fmla="*/ 1766 h 3391"/>
                <a:gd name="connsiteX62" fmla="*/ 97 w 5645"/>
                <a:gd name="connsiteY62" fmla="*/ 1854 h 3391"/>
                <a:gd name="connsiteX63" fmla="*/ 110 w 5645"/>
                <a:gd name="connsiteY63" fmla="*/ 1943 h 3391"/>
                <a:gd name="connsiteX64" fmla="*/ 125 w 5645"/>
                <a:gd name="connsiteY64" fmla="*/ 2032 h 3391"/>
                <a:gd name="connsiteX65" fmla="*/ 142 w 5645"/>
                <a:gd name="connsiteY65" fmla="*/ 2124 h 3391"/>
                <a:gd name="connsiteX66" fmla="*/ 158 w 5645"/>
                <a:gd name="connsiteY66" fmla="*/ 2215 h 3391"/>
                <a:gd name="connsiteX67" fmla="*/ 176 w 5645"/>
                <a:gd name="connsiteY67" fmla="*/ 2308 h 3391"/>
                <a:gd name="connsiteX68" fmla="*/ 176 w 5645"/>
                <a:gd name="connsiteY68" fmla="*/ 2308 h 3391"/>
                <a:gd name="connsiteX0" fmla="*/ 176 w 5645"/>
                <a:gd name="connsiteY0" fmla="*/ 2308 h 3391"/>
                <a:gd name="connsiteX1" fmla="*/ 176 w 5645"/>
                <a:gd name="connsiteY1" fmla="*/ 2308 h 3391"/>
                <a:gd name="connsiteX2" fmla="*/ 203 w 5645"/>
                <a:gd name="connsiteY2" fmla="*/ 2433 h 3391"/>
                <a:gd name="connsiteX3" fmla="*/ 233 w 5645"/>
                <a:gd name="connsiteY3" fmla="*/ 2563 h 3391"/>
                <a:gd name="connsiteX4" fmla="*/ 267 w 5645"/>
                <a:gd name="connsiteY4" fmla="*/ 2697 h 3391"/>
                <a:gd name="connsiteX5" fmla="*/ 305 w 5645"/>
                <a:gd name="connsiteY5" fmla="*/ 2833 h 3391"/>
                <a:gd name="connsiteX6" fmla="*/ 345 w 5645"/>
                <a:gd name="connsiteY6" fmla="*/ 2970 h 3391"/>
                <a:gd name="connsiteX7" fmla="*/ 390 w 5645"/>
                <a:gd name="connsiteY7" fmla="*/ 3109 h 3391"/>
                <a:gd name="connsiteX8" fmla="*/ 436 w 5645"/>
                <a:gd name="connsiteY8" fmla="*/ 3248 h 3391"/>
                <a:gd name="connsiteX9" fmla="*/ 487 w 5645"/>
                <a:gd name="connsiteY9" fmla="*/ 3391 h 3391"/>
                <a:gd name="connsiteX10" fmla="*/ 487 w 5645"/>
                <a:gd name="connsiteY10" fmla="*/ 3391 h 3391"/>
                <a:gd name="connsiteX11" fmla="*/ 534 w 5645"/>
                <a:gd name="connsiteY11" fmla="*/ 3307 h 3391"/>
                <a:gd name="connsiteX12" fmla="*/ 585 w 5645"/>
                <a:gd name="connsiteY12" fmla="*/ 3222 h 3391"/>
                <a:gd name="connsiteX13" fmla="*/ 638 w 5645"/>
                <a:gd name="connsiteY13" fmla="*/ 3135 h 3391"/>
                <a:gd name="connsiteX14" fmla="*/ 695 w 5645"/>
                <a:gd name="connsiteY14" fmla="*/ 3045 h 3391"/>
                <a:gd name="connsiteX15" fmla="*/ 757 w 5645"/>
                <a:gd name="connsiteY15" fmla="*/ 2955 h 3391"/>
                <a:gd name="connsiteX16" fmla="*/ 821 w 5645"/>
                <a:gd name="connsiteY16" fmla="*/ 2864 h 3391"/>
                <a:gd name="connsiteX17" fmla="*/ 891 w 5645"/>
                <a:gd name="connsiteY17" fmla="*/ 2771 h 3391"/>
                <a:gd name="connsiteX18" fmla="*/ 963 w 5645"/>
                <a:gd name="connsiteY18" fmla="*/ 2679 h 3391"/>
                <a:gd name="connsiteX19" fmla="*/ 1041 w 5645"/>
                <a:gd name="connsiteY19" fmla="*/ 2584 h 3391"/>
                <a:gd name="connsiteX20" fmla="*/ 1122 w 5645"/>
                <a:gd name="connsiteY20" fmla="*/ 2489 h 3391"/>
                <a:gd name="connsiteX21" fmla="*/ 1208 w 5645"/>
                <a:gd name="connsiteY21" fmla="*/ 2394 h 3391"/>
                <a:gd name="connsiteX22" fmla="*/ 1298 w 5645"/>
                <a:gd name="connsiteY22" fmla="*/ 2297 h 3391"/>
                <a:gd name="connsiteX23" fmla="*/ 1392 w 5645"/>
                <a:gd name="connsiteY23" fmla="*/ 2201 h 3391"/>
                <a:gd name="connsiteX24" fmla="*/ 1493 w 5645"/>
                <a:gd name="connsiteY24" fmla="*/ 2106 h 3391"/>
                <a:gd name="connsiteX25" fmla="*/ 1597 w 5645"/>
                <a:gd name="connsiteY25" fmla="*/ 2010 h 3391"/>
                <a:gd name="connsiteX26" fmla="*/ 1706 w 5645"/>
                <a:gd name="connsiteY26" fmla="*/ 1913 h 3391"/>
                <a:gd name="connsiteX27" fmla="*/ 1706 w 5645"/>
                <a:gd name="connsiteY27" fmla="*/ 1913 h 3391"/>
                <a:gd name="connsiteX28" fmla="*/ 1802 w 5645"/>
                <a:gd name="connsiteY28" fmla="*/ 1833 h 3391"/>
                <a:gd name="connsiteX29" fmla="*/ 1902 w 5645"/>
                <a:gd name="connsiteY29" fmla="*/ 1753 h 3391"/>
                <a:gd name="connsiteX30" fmla="*/ 2004 w 5645"/>
                <a:gd name="connsiteY30" fmla="*/ 1675 h 3391"/>
                <a:gd name="connsiteX31" fmla="*/ 2109 w 5645"/>
                <a:gd name="connsiteY31" fmla="*/ 1599 h 3391"/>
                <a:gd name="connsiteX32" fmla="*/ 2215 w 5645"/>
                <a:gd name="connsiteY32" fmla="*/ 1524 h 3391"/>
                <a:gd name="connsiteX33" fmla="*/ 2324 w 5645"/>
                <a:gd name="connsiteY33" fmla="*/ 1450 h 3391"/>
                <a:gd name="connsiteX34" fmla="*/ 2436 w 5645"/>
                <a:gd name="connsiteY34" fmla="*/ 1379 h 3391"/>
                <a:gd name="connsiteX35" fmla="*/ 2549 w 5645"/>
                <a:gd name="connsiteY35" fmla="*/ 1308 h 3391"/>
                <a:gd name="connsiteX36" fmla="*/ 2662 w 5645"/>
                <a:gd name="connsiteY36" fmla="*/ 1240 h 3391"/>
                <a:gd name="connsiteX37" fmla="*/ 2779 w 5645"/>
                <a:gd name="connsiteY37" fmla="*/ 1174 h 3391"/>
                <a:gd name="connsiteX38" fmla="*/ 2894 w 5645"/>
                <a:gd name="connsiteY38" fmla="*/ 1109 h 3391"/>
                <a:gd name="connsiteX39" fmla="*/ 3012 w 5645"/>
                <a:gd name="connsiteY39" fmla="*/ 1047 h 3391"/>
                <a:gd name="connsiteX40" fmla="*/ 3129 w 5645"/>
                <a:gd name="connsiteY40" fmla="*/ 985 h 3391"/>
                <a:gd name="connsiteX41" fmla="*/ 3247 w 5645"/>
                <a:gd name="connsiteY41" fmla="*/ 928 h 3391"/>
                <a:gd name="connsiteX42" fmla="*/ 3365 w 5645"/>
                <a:gd name="connsiteY42" fmla="*/ 872 h 3391"/>
                <a:gd name="connsiteX43" fmla="*/ 3484 w 5645"/>
                <a:gd name="connsiteY43" fmla="*/ 818 h 3391"/>
                <a:gd name="connsiteX44" fmla="*/ 5645 w 5645"/>
                <a:gd name="connsiteY44" fmla="*/ 0 h 3391"/>
                <a:gd name="connsiteX45" fmla="*/ 19 w 5645"/>
                <a:gd name="connsiteY45" fmla="*/ 7 h 3391"/>
                <a:gd name="connsiteX46" fmla="*/ 19 w 5645"/>
                <a:gd name="connsiteY46" fmla="*/ 7 h 3391"/>
                <a:gd name="connsiteX47" fmla="*/ 13 w 5645"/>
                <a:gd name="connsiteY47" fmla="*/ 76 h 3391"/>
                <a:gd name="connsiteX48" fmla="*/ 9 w 5645"/>
                <a:gd name="connsiteY48" fmla="*/ 136 h 3391"/>
                <a:gd name="connsiteX49" fmla="*/ 9 w 5645"/>
                <a:gd name="connsiteY49" fmla="*/ 136 h 3391"/>
                <a:gd name="connsiteX50" fmla="*/ 3 w 5645"/>
                <a:gd name="connsiteY50" fmla="*/ 282 h 3391"/>
                <a:gd name="connsiteX51" fmla="*/ 1 w 5645"/>
                <a:gd name="connsiteY51" fmla="*/ 373 h 3391"/>
                <a:gd name="connsiteX52" fmla="*/ 0 w 5645"/>
                <a:gd name="connsiteY52" fmla="*/ 474 h 3391"/>
                <a:gd name="connsiteX53" fmla="*/ 0 w 5645"/>
                <a:gd name="connsiteY53" fmla="*/ 584 h 3391"/>
                <a:gd name="connsiteX54" fmla="*/ 1 w 5645"/>
                <a:gd name="connsiteY54" fmla="*/ 706 h 3391"/>
                <a:gd name="connsiteX55" fmla="*/ 6 w 5645"/>
                <a:gd name="connsiteY55" fmla="*/ 834 h 3391"/>
                <a:gd name="connsiteX56" fmla="*/ 12 w 5645"/>
                <a:gd name="connsiteY56" fmla="*/ 972 h 3391"/>
                <a:gd name="connsiteX57" fmla="*/ 19 w 5645"/>
                <a:gd name="connsiteY57" fmla="*/ 1118 h 3391"/>
                <a:gd name="connsiteX58" fmla="*/ 31 w 5645"/>
                <a:gd name="connsiteY58" fmla="*/ 1271 h 3391"/>
                <a:gd name="connsiteX59" fmla="*/ 46 w 5645"/>
                <a:gd name="connsiteY59" fmla="*/ 1431 h 3391"/>
                <a:gd name="connsiteX60" fmla="*/ 64 w 5645"/>
                <a:gd name="connsiteY60" fmla="*/ 1596 h 3391"/>
                <a:gd name="connsiteX61" fmla="*/ 85 w 5645"/>
                <a:gd name="connsiteY61" fmla="*/ 1766 h 3391"/>
                <a:gd name="connsiteX62" fmla="*/ 97 w 5645"/>
                <a:gd name="connsiteY62" fmla="*/ 1854 h 3391"/>
                <a:gd name="connsiteX63" fmla="*/ 110 w 5645"/>
                <a:gd name="connsiteY63" fmla="*/ 1943 h 3391"/>
                <a:gd name="connsiteX64" fmla="*/ 125 w 5645"/>
                <a:gd name="connsiteY64" fmla="*/ 2032 h 3391"/>
                <a:gd name="connsiteX65" fmla="*/ 142 w 5645"/>
                <a:gd name="connsiteY65" fmla="*/ 2124 h 3391"/>
                <a:gd name="connsiteX66" fmla="*/ 158 w 5645"/>
                <a:gd name="connsiteY66" fmla="*/ 2215 h 3391"/>
                <a:gd name="connsiteX67" fmla="*/ 176 w 5645"/>
                <a:gd name="connsiteY67" fmla="*/ 2308 h 3391"/>
                <a:gd name="connsiteX68" fmla="*/ 176 w 5645"/>
                <a:gd name="connsiteY68" fmla="*/ 2308 h 3391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645" h="3391">
                  <a:moveTo>
                    <a:pt x="176" y="2308"/>
                  </a:moveTo>
                  <a:lnTo>
                    <a:pt x="176" y="2308"/>
                  </a:lnTo>
                  <a:cubicBezTo>
                    <a:pt x="185" y="2350"/>
                    <a:pt x="194" y="2391"/>
                    <a:pt x="203" y="2433"/>
                  </a:cubicBezTo>
                  <a:cubicBezTo>
                    <a:pt x="213" y="2476"/>
                    <a:pt x="223" y="2520"/>
                    <a:pt x="233" y="2563"/>
                  </a:cubicBezTo>
                  <a:cubicBezTo>
                    <a:pt x="244" y="2608"/>
                    <a:pt x="256" y="2652"/>
                    <a:pt x="267" y="2697"/>
                  </a:cubicBezTo>
                  <a:cubicBezTo>
                    <a:pt x="280" y="2742"/>
                    <a:pt x="292" y="2788"/>
                    <a:pt x="305" y="2833"/>
                  </a:cubicBezTo>
                  <a:cubicBezTo>
                    <a:pt x="318" y="2879"/>
                    <a:pt x="332" y="2924"/>
                    <a:pt x="345" y="2970"/>
                  </a:cubicBezTo>
                  <a:cubicBezTo>
                    <a:pt x="360" y="3016"/>
                    <a:pt x="375" y="3063"/>
                    <a:pt x="390" y="3109"/>
                  </a:cubicBezTo>
                  <a:cubicBezTo>
                    <a:pt x="405" y="3155"/>
                    <a:pt x="421" y="3202"/>
                    <a:pt x="436" y="3248"/>
                  </a:cubicBezTo>
                  <a:cubicBezTo>
                    <a:pt x="453" y="3296"/>
                    <a:pt x="470" y="3343"/>
                    <a:pt x="487" y="3391"/>
                  </a:cubicBezTo>
                  <a:lnTo>
                    <a:pt x="487" y="3391"/>
                  </a:lnTo>
                  <a:cubicBezTo>
                    <a:pt x="503" y="3363"/>
                    <a:pt x="518" y="3335"/>
                    <a:pt x="534" y="3307"/>
                  </a:cubicBezTo>
                  <a:cubicBezTo>
                    <a:pt x="551" y="3279"/>
                    <a:pt x="568" y="3250"/>
                    <a:pt x="585" y="3222"/>
                  </a:cubicBezTo>
                  <a:cubicBezTo>
                    <a:pt x="603" y="3193"/>
                    <a:pt x="620" y="3164"/>
                    <a:pt x="638" y="3135"/>
                  </a:cubicBezTo>
                  <a:lnTo>
                    <a:pt x="695" y="3045"/>
                  </a:lnTo>
                  <a:cubicBezTo>
                    <a:pt x="716" y="3015"/>
                    <a:pt x="736" y="2985"/>
                    <a:pt x="757" y="2955"/>
                  </a:cubicBezTo>
                  <a:lnTo>
                    <a:pt x="821" y="2864"/>
                  </a:lnTo>
                  <a:cubicBezTo>
                    <a:pt x="844" y="2833"/>
                    <a:pt x="868" y="2802"/>
                    <a:pt x="891" y="2771"/>
                  </a:cubicBezTo>
                  <a:cubicBezTo>
                    <a:pt x="915" y="2740"/>
                    <a:pt x="939" y="2710"/>
                    <a:pt x="963" y="2679"/>
                  </a:cubicBezTo>
                  <a:cubicBezTo>
                    <a:pt x="989" y="2647"/>
                    <a:pt x="1015" y="2616"/>
                    <a:pt x="1041" y="2584"/>
                  </a:cubicBezTo>
                  <a:cubicBezTo>
                    <a:pt x="1068" y="2552"/>
                    <a:pt x="1095" y="2521"/>
                    <a:pt x="1122" y="2489"/>
                  </a:cubicBezTo>
                  <a:lnTo>
                    <a:pt x="1208" y="2394"/>
                  </a:lnTo>
                  <a:cubicBezTo>
                    <a:pt x="1238" y="2362"/>
                    <a:pt x="1268" y="2329"/>
                    <a:pt x="1298" y="2297"/>
                  </a:cubicBezTo>
                  <a:cubicBezTo>
                    <a:pt x="1329" y="2265"/>
                    <a:pt x="1361" y="2233"/>
                    <a:pt x="1392" y="2201"/>
                  </a:cubicBezTo>
                  <a:lnTo>
                    <a:pt x="1493" y="2106"/>
                  </a:lnTo>
                  <a:lnTo>
                    <a:pt x="1597" y="2010"/>
                  </a:lnTo>
                  <a:lnTo>
                    <a:pt x="1706" y="1913"/>
                  </a:lnTo>
                  <a:lnTo>
                    <a:pt x="1706" y="1913"/>
                  </a:lnTo>
                  <a:cubicBezTo>
                    <a:pt x="1738" y="1886"/>
                    <a:pt x="1770" y="1860"/>
                    <a:pt x="1802" y="1833"/>
                  </a:cubicBezTo>
                  <a:cubicBezTo>
                    <a:pt x="1835" y="1806"/>
                    <a:pt x="1869" y="1780"/>
                    <a:pt x="1902" y="1753"/>
                  </a:cubicBezTo>
                  <a:lnTo>
                    <a:pt x="2004" y="1675"/>
                  </a:lnTo>
                  <a:lnTo>
                    <a:pt x="2109" y="1599"/>
                  </a:lnTo>
                  <a:lnTo>
                    <a:pt x="2215" y="1524"/>
                  </a:lnTo>
                  <a:cubicBezTo>
                    <a:pt x="2251" y="1499"/>
                    <a:pt x="2288" y="1475"/>
                    <a:pt x="2324" y="1450"/>
                  </a:cubicBezTo>
                  <a:cubicBezTo>
                    <a:pt x="2361" y="1426"/>
                    <a:pt x="2399" y="1403"/>
                    <a:pt x="2436" y="1379"/>
                  </a:cubicBezTo>
                  <a:lnTo>
                    <a:pt x="2549" y="1308"/>
                  </a:lnTo>
                  <a:lnTo>
                    <a:pt x="2662" y="1240"/>
                  </a:lnTo>
                  <a:lnTo>
                    <a:pt x="2779" y="1174"/>
                  </a:lnTo>
                  <a:cubicBezTo>
                    <a:pt x="2817" y="1152"/>
                    <a:pt x="2856" y="1131"/>
                    <a:pt x="2894" y="1109"/>
                  </a:cubicBezTo>
                  <a:cubicBezTo>
                    <a:pt x="2933" y="1088"/>
                    <a:pt x="2973" y="1068"/>
                    <a:pt x="3012" y="1047"/>
                  </a:cubicBezTo>
                  <a:lnTo>
                    <a:pt x="3129" y="985"/>
                  </a:lnTo>
                  <a:lnTo>
                    <a:pt x="3247" y="928"/>
                  </a:lnTo>
                  <a:cubicBezTo>
                    <a:pt x="3286" y="909"/>
                    <a:pt x="3326" y="891"/>
                    <a:pt x="3365" y="872"/>
                  </a:cubicBezTo>
                  <a:lnTo>
                    <a:pt x="3484" y="818"/>
                  </a:lnTo>
                  <a:cubicBezTo>
                    <a:pt x="4042" y="521"/>
                    <a:pt x="4435" y="388"/>
                    <a:pt x="5645" y="0"/>
                  </a:cubicBezTo>
                  <a:lnTo>
                    <a:pt x="19" y="7"/>
                  </a:lnTo>
                  <a:lnTo>
                    <a:pt x="19" y="7"/>
                  </a:lnTo>
                  <a:lnTo>
                    <a:pt x="13" y="76"/>
                  </a:lnTo>
                  <a:cubicBezTo>
                    <a:pt x="12" y="96"/>
                    <a:pt x="10" y="116"/>
                    <a:pt x="9" y="136"/>
                  </a:cubicBezTo>
                  <a:lnTo>
                    <a:pt x="9" y="136"/>
                  </a:lnTo>
                  <a:cubicBezTo>
                    <a:pt x="7" y="185"/>
                    <a:pt x="5" y="233"/>
                    <a:pt x="3" y="282"/>
                  </a:cubicBezTo>
                  <a:cubicBezTo>
                    <a:pt x="2" y="312"/>
                    <a:pt x="2" y="343"/>
                    <a:pt x="1" y="373"/>
                  </a:cubicBezTo>
                  <a:cubicBezTo>
                    <a:pt x="1" y="407"/>
                    <a:pt x="0" y="440"/>
                    <a:pt x="0" y="474"/>
                  </a:cubicBezTo>
                  <a:lnTo>
                    <a:pt x="0" y="584"/>
                  </a:lnTo>
                  <a:cubicBezTo>
                    <a:pt x="0" y="625"/>
                    <a:pt x="1" y="665"/>
                    <a:pt x="1" y="706"/>
                  </a:cubicBezTo>
                  <a:cubicBezTo>
                    <a:pt x="3" y="749"/>
                    <a:pt x="4" y="791"/>
                    <a:pt x="6" y="834"/>
                  </a:cubicBezTo>
                  <a:lnTo>
                    <a:pt x="12" y="972"/>
                  </a:lnTo>
                  <a:cubicBezTo>
                    <a:pt x="14" y="1021"/>
                    <a:pt x="17" y="1069"/>
                    <a:pt x="19" y="1118"/>
                  </a:cubicBezTo>
                  <a:lnTo>
                    <a:pt x="31" y="1271"/>
                  </a:lnTo>
                  <a:cubicBezTo>
                    <a:pt x="36" y="1324"/>
                    <a:pt x="41" y="1378"/>
                    <a:pt x="46" y="1431"/>
                  </a:cubicBezTo>
                  <a:lnTo>
                    <a:pt x="64" y="1596"/>
                  </a:lnTo>
                  <a:cubicBezTo>
                    <a:pt x="71" y="1653"/>
                    <a:pt x="78" y="1709"/>
                    <a:pt x="85" y="1766"/>
                  </a:cubicBezTo>
                  <a:cubicBezTo>
                    <a:pt x="89" y="1795"/>
                    <a:pt x="93" y="1825"/>
                    <a:pt x="97" y="1854"/>
                  </a:cubicBezTo>
                  <a:cubicBezTo>
                    <a:pt x="101" y="1884"/>
                    <a:pt x="106" y="1913"/>
                    <a:pt x="110" y="1943"/>
                  </a:cubicBezTo>
                  <a:cubicBezTo>
                    <a:pt x="115" y="1973"/>
                    <a:pt x="120" y="2002"/>
                    <a:pt x="125" y="2032"/>
                  </a:cubicBezTo>
                  <a:cubicBezTo>
                    <a:pt x="131" y="2063"/>
                    <a:pt x="136" y="2093"/>
                    <a:pt x="142" y="2124"/>
                  </a:cubicBezTo>
                  <a:cubicBezTo>
                    <a:pt x="147" y="2154"/>
                    <a:pt x="153" y="2185"/>
                    <a:pt x="158" y="2215"/>
                  </a:cubicBezTo>
                  <a:lnTo>
                    <a:pt x="176" y="2308"/>
                  </a:lnTo>
                  <a:lnTo>
                    <a:pt x="176" y="2308"/>
                  </a:lnTo>
                </a:path>
              </a:pathLst>
            </a:custGeom>
            <a:gradFill>
              <a:gsLst>
                <a:gs pos="57000">
                  <a:schemeClr val="tx2">
                    <a:alpha val="85000"/>
                  </a:schemeClr>
                </a:gs>
                <a:gs pos="100000">
                  <a:schemeClr val="tx2"/>
                </a:gs>
              </a:gsLst>
              <a:lin ang="10800000" scaled="1"/>
            </a:gradFill>
            <a:ln w="9525">
              <a:noFill/>
              <a:round/>
            </a:ln>
          </p:spPr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10" name=""/>
            <p:cNvSpPr/>
            <p:nvPr/>
          </p:nvSpPr>
          <p:spPr>
            <a:xfrm>
              <a:off x="-4761" y="-6674"/>
              <a:ext cx="626539" cy="6910875"/>
            </a:xfrm>
            <a:custGeom>
              <a:avLst/>
              <a:gdLst>
                <a:gd name="connsiteX0" fmla="*/ 284 w 595"/>
                <a:gd name="connsiteY0" fmla="*/ 2301 h 6563"/>
                <a:gd name="connsiteX1" fmla="*/ 284 w 595"/>
                <a:gd name="connsiteY1" fmla="*/ 2301 h 6563"/>
                <a:gd name="connsiteX2" fmla="*/ 266 w 595"/>
                <a:gd name="connsiteY2" fmla="*/ 2208 h 6563"/>
                <a:gd name="connsiteX3" fmla="*/ 250 w 595"/>
                <a:gd name="connsiteY3" fmla="*/ 2117 h 6563"/>
                <a:gd name="connsiteX4" fmla="*/ 233 w 595"/>
                <a:gd name="connsiteY4" fmla="*/ 2025 h 6563"/>
                <a:gd name="connsiteX5" fmla="*/ 218 w 595"/>
                <a:gd name="connsiteY5" fmla="*/ 1936 h 6563"/>
                <a:gd name="connsiteX6" fmla="*/ 205 w 595"/>
                <a:gd name="connsiteY6" fmla="*/ 1847 h 6563"/>
                <a:gd name="connsiteX7" fmla="*/ 193 w 595"/>
                <a:gd name="connsiteY7" fmla="*/ 1759 h 6563"/>
                <a:gd name="connsiteX8" fmla="*/ 172 w 595"/>
                <a:gd name="connsiteY8" fmla="*/ 1589 h 6563"/>
                <a:gd name="connsiteX9" fmla="*/ 154 w 595"/>
                <a:gd name="connsiteY9" fmla="*/ 1424 h 6563"/>
                <a:gd name="connsiteX10" fmla="*/ 139 w 595"/>
                <a:gd name="connsiteY10" fmla="*/ 1264 h 6563"/>
                <a:gd name="connsiteX11" fmla="*/ 127 w 595"/>
                <a:gd name="connsiteY11" fmla="*/ 1111 h 6563"/>
                <a:gd name="connsiteX12" fmla="*/ 120 w 595"/>
                <a:gd name="connsiteY12" fmla="*/ 965 h 6563"/>
                <a:gd name="connsiteX13" fmla="*/ 114 w 595"/>
                <a:gd name="connsiteY13" fmla="*/ 827 h 6563"/>
                <a:gd name="connsiteX14" fmla="*/ 109 w 595"/>
                <a:gd name="connsiteY14" fmla="*/ 699 h 6563"/>
                <a:gd name="connsiteX15" fmla="*/ 108 w 595"/>
                <a:gd name="connsiteY15" fmla="*/ 577 h 6563"/>
                <a:gd name="connsiteX16" fmla="*/ 108 w 595"/>
                <a:gd name="connsiteY16" fmla="*/ 467 h 6563"/>
                <a:gd name="connsiteX17" fmla="*/ 109 w 595"/>
                <a:gd name="connsiteY17" fmla="*/ 366 h 6563"/>
                <a:gd name="connsiteX18" fmla="*/ 111 w 595"/>
                <a:gd name="connsiteY18" fmla="*/ 275 h 6563"/>
                <a:gd name="connsiteX19" fmla="*/ 117 w 595"/>
                <a:gd name="connsiteY19" fmla="*/ 129 h 6563"/>
                <a:gd name="connsiteX20" fmla="*/ 117 w 595"/>
                <a:gd name="connsiteY20" fmla="*/ 129 h 6563"/>
                <a:gd name="connsiteX21" fmla="*/ 121 w 595"/>
                <a:gd name="connsiteY21" fmla="*/ 69 h 6563"/>
                <a:gd name="connsiteX22" fmla="*/ 127 w 595"/>
                <a:gd name="connsiteY22" fmla="*/ 0 h 6563"/>
                <a:gd name="connsiteX23" fmla="*/ 0 w 595"/>
                <a:gd name="connsiteY23" fmla="*/ 0 h 6563"/>
                <a:gd name="connsiteX24" fmla="*/ 0 w 595"/>
                <a:gd name="connsiteY24" fmla="*/ 4320 h 6563"/>
                <a:gd name="connsiteX25" fmla="*/ 5 w 595"/>
                <a:gd name="connsiteY25" fmla="*/ 6563 h 6563"/>
                <a:gd name="connsiteX26" fmla="*/ 218 w 595"/>
                <a:gd name="connsiteY26" fmla="*/ 4320 h 6563"/>
                <a:gd name="connsiteX27" fmla="*/ 218 w 595"/>
                <a:gd name="connsiteY27" fmla="*/ 4320 h 6563"/>
                <a:gd name="connsiteX28" fmla="*/ 239 w 595"/>
                <a:gd name="connsiteY28" fmla="*/ 4245 h 6563"/>
                <a:gd name="connsiteX29" fmla="*/ 265 w 595"/>
                <a:gd name="connsiteY29" fmla="*/ 4155 h 6563"/>
                <a:gd name="connsiteX30" fmla="*/ 298 w 595"/>
                <a:gd name="connsiteY30" fmla="*/ 4054 h 6563"/>
                <a:gd name="connsiteX31" fmla="*/ 317 w 595"/>
                <a:gd name="connsiteY31" fmla="*/ 3997 h 6563"/>
                <a:gd name="connsiteX32" fmla="*/ 338 w 595"/>
                <a:gd name="connsiteY32" fmla="*/ 3939 h 6563"/>
                <a:gd name="connsiteX33" fmla="*/ 362 w 595"/>
                <a:gd name="connsiteY33" fmla="*/ 3877 h 6563"/>
                <a:gd name="connsiteX34" fmla="*/ 387 w 595"/>
                <a:gd name="connsiteY34" fmla="*/ 3814 h 6563"/>
                <a:gd name="connsiteX35" fmla="*/ 416 w 595"/>
                <a:gd name="connsiteY35" fmla="*/ 3747 h 6563"/>
                <a:gd name="connsiteX36" fmla="*/ 446 w 595"/>
                <a:gd name="connsiteY36" fmla="*/ 3680 h 6563"/>
                <a:gd name="connsiteX37" fmla="*/ 480 w 595"/>
                <a:gd name="connsiteY37" fmla="*/ 3608 h 6563"/>
                <a:gd name="connsiteX38" fmla="*/ 516 w 595"/>
                <a:gd name="connsiteY38" fmla="*/ 3535 h 6563"/>
                <a:gd name="connsiteX39" fmla="*/ 553 w 595"/>
                <a:gd name="connsiteY39" fmla="*/ 3460 h 6563"/>
                <a:gd name="connsiteX40" fmla="*/ 595 w 595"/>
                <a:gd name="connsiteY40" fmla="*/ 3384 h 6563"/>
                <a:gd name="connsiteX41" fmla="*/ 595 w 595"/>
                <a:gd name="connsiteY41" fmla="*/ 3384 h 6563"/>
                <a:gd name="connsiteX42" fmla="*/ 544 w 595"/>
                <a:gd name="connsiteY42" fmla="*/ 3241 h 6563"/>
                <a:gd name="connsiteX43" fmla="*/ 498 w 595"/>
                <a:gd name="connsiteY43" fmla="*/ 3102 h 6563"/>
                <a:gd name="connsiteX44" fmla="*/ 453 w 595"/>
                <a:gd name="connsiteY44" fmla="*/ 2963 h 6563"/>
                <a:gd name="connsiteX45" fmla="*/ 413 w 595"/>
                <a:gd name="connsiteY45" fmla="*/ 2826 h 6563"/>
                <a:gd name="connsiteX46" fmla="*/ 375 w 595"/>
                <a:gd name="connsiteY46" fmla="*/ 2690 h 6563"/>
                <a:gd name="connsiteX47" fmla="*/ 341 w 595"/>
                <a:gd name="connsiteY47" fmla="*/ 2556 h 6563"/>
                <a:gd name="connsiteX48" fmla="*/ 311 w 595"/>
                <a:gd name="connsiteY48" fmla="*/ 2426 h 6563"/>
                <a:gd name="connsiteX49" fmla="*/ 284 w 595"/>
                <a:gd name="connsiteY49" fmla="*/ 2301 h 6563"/>
                <a:gd name="connsiteX50" fmla="*/ 284 w 595"/>
                <a:gd name="connsiteY50" fmla="*/ 2301 h 6563"/>
                <a:gd name="connsiteX0" fmla="*/ 284 w 595"/>
                <a:gd name="connsiteY0" fmla="*/ 2301 h 6563"/>
                <a:gd name="connsiteX1" fmla="*/ 284 w 595"/>
                <a:gd name="connsiteY1" fmla="*/ 2301 h 6563"/>
                <a:gd name="connsiteX2" fmla="*/ 266 w 595"/>
                <a:gd name="connsiteY2" fmla="*/ 2208 h 6563"/>
                <a:gd name="connsiteX3" fmla="*/ 250 w 595"/>
                <a:gd name="connsiteY3" fmla="*/ 2117 h 6563"/>
                <a:gd name="connsiteX4" fmla="*/ 233 w 595"/>
                <a:gd name="connsiteY4" fmla="*/ 2025 h 6563"/>
                <a:gd name="connsiteX5" fmla="*/ 218 w 595"/>
                <a:gd name="connsiteY5" fmla="*/ 1936 h 6563"/>
                <a:gd name="connsiteX6" fmla="*/ 205 w 595"/>
                <a:gd name="connsiteY6" fmla="*/ 1847 h 6563"/>
                <a:gd name="connsiteX7" fmla="*/ 193 w 595"/>
                <a:gd name="connsiteY7" fmla="*/ 1759 h 6563"/>
                <a:gd name="connsiteX8" fmla="*/ 172 w 595"/>
                <a:gd name="connsiteY8" fmla="*/ 1589 h 6563"/>
                <a:gd name="connsiteX9" fmla="*/ 154 w 595"/>
                <a:gd name="connsiteY9" fmla="*/ 1424 h 6563"/>
                <a:gd name="connsiteX10" fmla="*/ 139 w 595"/>
                <a:gd name="connsiteY10" fmla="*/ 1264 h 6563"/>
                <a:gd name="connsiteX11" fmla="*/ 127 w 595"/>
                <a:gd name="connsiteY11" fmla="*/ 1111 h 6563"/>
                <a:gd name="connsiteX12" fmla="*/ 120 w 595"/>
                <a:gd name="connsiteY12" fmla="*/ 965 h 6563"/>
                <a:gd name="connsiteX13" fmla="*/ 114 w 595"/>
                <a:gd name="connsiteY13" fmla="*/ 827 h 6563"/>
                <a:gd name="connsiteX14" fmla="*/ 109 w 595"/>
                <a:gd name="connsiteY14" fmla="*/ 699 h 6563"/>
                <a:gd name="connsiteX15" fmla="*/ 108 w 595"/>
                <a:gd name="connsiteY15" fmla="*/ 577 h 6563"/>
                <a:gd name="connsiteX16" fmla="*/ 108 w 595"/>
                <a:gd name="connsiteY16" fmla="*/ 467 h 6563"/>
                <a:gd name="connsiteX17" fmla="*/ 109 w 595"/>
                <a:gd name="connsiteY17" fmla="*/ 366 h 6563"/>
                <a:gd name="connsiteX18" fmla="*/ 111 w 595"/>
                <a:gd name="connsiteY18" fmla="*/ 275 h 6563"/>
                <a:gd name="connsiteX19" fmla="*/ 117 w 595"/>
                <a:gd name="connsiteY19" fmla="*/ 129 h 6563"/>
                <a:gd name="connsiteX20" fmla="*/ 117 w 595"/>
                <a:gd name="connsiteY20" fmla="*/ 129 h 6563"/>
                <a:gd name="connsiteX21" fmla="*/ 121 w 595"/>
                <a:gd name="connsiteY21" fmla="*/ 69 h 6563"/>
                <a:gd name="connsiteX22" fmla="*/ 127 w 595"/>
                <a:gd name="connsiteY22" fmla="*/ 0 h 6563"/>
                <a:gd name="connsiteX23" fmla="*/ 0 w 595"/>
                <a:gd name="connsiteY23" fmla="*/ 0 h 6563"/>
                <a:gd name="connsiteX24" fmla="*/ 0 w 595"/>
                <a:gd name="connsiteY24" fmla="*/ 4320 h 6563"/>
                <a:gd name="connsiteX25" fmla="*/ 5 w 595"/>
                <a:gd name="connsiteY25" fmla="*/ 6563 h 6563"/>
                <a:gd name="connsiteX26" fmla="*/ 218 w 595"/>
                <a:gd name="connsiteY26" fmla="*/ 4320 h 6563"/>
                <a:gd name="connsiteX27" fmla="*/ 239 w 595"/>
                <a:gd name="connsiteY27" fmla="*/ 4245 h 6563"/>
                <a:gd name="connsiteX28" fmla="*/ 265 w 595"/>
                <a:gd name="connsiteY28" fmla="*/ 4155 h 6563"/>
                <a:gd name="connsiteX29" fmla="*/ 298 w 595"/>
                <a:gd name="connsiteY29" fmla="*/ 4054 h 6563"/>
                <a:gd name="connsiteX30" fmla="*/ 317 w 595"/>
                <a:gd name="connsiteY30" fmla="*/ 3997 h 6563"/>
                <a:gd name="connsiteX31" fmla="*/ 338 w 595"/>
                <a:gd name="connsiteY31" fmla="*/ 3939 h 6563"/>
                <a:gd name="connsiteX32" fmla="*/ 362 w 595"/>
                <a:gd name="connsiteY32" fmla="*/ 3877 h 6563"/>
                <a:gd name="connsiteX33" fmla="*/ 387 w 595"/>
                <a:gd name="connsiteY33" fmla="*/ 3814 h 6563"/>
                <a:gd name="connsiteX34" fmla="*/ 416 w 595"/>
                <a:gd name="connsiteY34" fmla="*/ 3747 h 6563"/>
                <a:gd name="connsiteX35" fmla="*/ 446 w 595"/>
                <a:gd name="connsiteY35" fmla="*/ 3680 h 6563"/>
                <a:gd name="connsiteX36" fmla="*/ 480 w 595"/>
                <a:gd name="connsiteY36" fmla="*/ 3608 h 6563"/>
                <a:gd name="connsiteX37" fmla="*/ 516 w 595"/>
                <a:gd name="connsiteY37" fmla="*/ 3535 h 6563"/>
                <a:gd name="connsiteX38" fmla="*/ 553 w 595"/>
                <a:gd name="connsiteY38" fmla="*/ 3460 h 6563"/>
                <a:gd name="connsiteX39" fmla="*/ 595 w 595"/>
                <a:gd name="connsiteY39" fmla="*/ 3384 h 6563"/>
                <a:gd name="connsiteX40" fmla="*/ 595 w 595"/>
                <a:gd name="connsiteY40" fmla="*/ 3384 h 6563"/>
                <a:gd name="connsiteX41" fmla="*/ 544 w 595"/>
                <a:gd name="connsiteY41" fmla="*/ 3241 h 6563"/>
                <a:gd name="connsiteX42" fmla="*/ 498 w 595"/>
                <a:gd name="connsiteY42" fmla="*/ 3102 h 6563"/>
                <a:gd name="connsiteX43" fmla="*/ 453 w 595"/>
                <a:gd name="connsiteY43" fmla="*/ 2963 h 6563"/>
                <a:gd name="connsiteX44" fmla="*/ 413 w 595"/>
                <a:gd name="connsiteY44" fmla="*/ 2826 h 6563"/>
                <a:gd name="connsiteX45" fmla="*/ 375 w 595"/>
                <a:gd name="connsiteY45" fmla="*/ 2690 h 6563"/>
                <a:gd name="connsiteX46" fmla="*/ 341 w 595"/>
                <a:gd name="connsiteY46" fmla="*/ 2556 h 6563"/>
                <a:gd name="connsiteX47" fmla="*/ 311 w 595"/>
                <a:gd name="connsiteY47" fmla="*/ 2426 h 6563"/>
                <a:gd name="connsiteX48" fmla="*/ 284 w 595"/>
                <a:gd name="connsiteY48" fmla="*/ 2301 h 6563"/>
                <a:gd name="connsiteX49" fmla="*/ 284 w 595"/>
                <a:gd name="connsiteY49" fmla="*/ 2301 h 6563"/>
                <a:gd name="connsiteX0" fmla="*/ 284 w 595"/>
                <a:gd name="connsiteY0" fmla="*/ 2301 h 6563"/>
                <a:gd name="connsiteX1" fmla="*/ 284 w 595"/>
                <a:gd name="connsiteY1" fmla="*/ 2301 h 6563"/>
                <a:gd name="connsiteX2" fmla="*/ 266 w 595"/>
                <a:gd name="connsiteY2" fmla="*/ 2208 h 6563"/>
                <a:gd name="connsiteX3" fmla="*/ 250 w 595"/>
                <a:gd name="connsiteY3" fmla="*/ 2117 h 6563"/>
                <a:gd name="connsiteX4" fmla="*/ 233 w 595"/>
                <a:gd name="connsiteY4" fmla="*/ 2025 h 6563"/>
                <a:gd name="connsiteX5" fmla="*/ 218 w 595"/>
                <a:gd name="connsiteY5" fmla="*/ 1936 h 6563"/>
                <a:gd name="connsiteX6" fmla="*/ 205 w 595"/>
                <a:gd name="connsiteY6" fmla="*/ 1847 h 6563"/>
                <a:gd name="connsiteX7" fmla="*/ 193 w 595"/>
                <a:gd name="connsiteY7" fmla="*/ 1759 h 6563"/>
                <a:gd name="connsiteX8" fmla="*/ 172 w 595"/>
                <a:gd name="connsiteY8" fmla="*/ 1589 h 6563"/>
                <a:gd name="connsiteX9" fmla="*/ 154 w 595"/>
                <a:gd name="connsiteY9" fmla="*/ 1424 h 6563"/>
                <a:gd name="connsiteX10" fmla="*/ 139 w 595"/>
                <a:gd name="connsiteY10" fmla="*/ 1264 h 6563"/>
                <a:gd name="connsiteX11" fmla="*/ 127 w 595"/>
                <a:gd name="connsiteY11" fmla="*/ 1111 h 6563"/>
                <a:gd name="connsiteX12" fmla="*/ 120 w 595"/>
                <a:gd name="connsiteY12" fmla="*/ 965 h 6563"/>
                <a:gd name="connsiteX13" fmla="*/ 114 w 595"/>
                <a:gd name="connsiteY13" fmla="*/ 827 h 6563"/>
                <a:gd name="connsiteX14" fmla="*/ 109 w 595"/>
                <a:gd name="connsiteY14" fmla="*/ 699 h 6563"/>
                <a:gd name="connsiteX15" fmla="*/ 108 w 595"/>
                <a:gd name="connsiteY15" fmla="*/ 577 h 6563"/>
                <a:gd name="connsiteX16" fmla="*/ 108 w 595"/>
                <a:gd name="connsiteY16" fmla="*/ 467 h 6563"/>
                <a:gd name="connsiteX17" fmla="*/ 109 w 595"/>
                <a:gd name="connsiteY17" fmla="*/ 366 h 6563"/>
                <a:gd name="connsiteX18" fmla="*/ 111 w 595"/>
                <a:gd name="connsiteY18" fmla="*/ 275 h 6563"/>
                <a:gd name="connsiteX19" fmla="*/ 117 w 595"/>
                <a:gd name="connsiteY19" fmla="*/ 129 h 6563"/>
                <a:gd name="connsiteX20" fmla="*/ 117 w 595"/>
                <a:gd name="connsiteY20" fmla="*/ 129 h 6563"/>
                <a:gd name="connsiteX21" fmla="*/ 121 w 595"/>
                <a:gd name="connsiteY21" fmla="*/ 69 h 6563"/>
                <a:gd name="connsiteX22" fmla="*/ 127 w 595"/>
                <a:gd name="connsiteY22" fmla="*/ 0 h 6563"/>
                <a:gd name="connsiteX23" fmla="*/ 0 w 595"/>
                <a:gd name="connsiteY23" fmla="*/ 0 h 6563"/>
                <a:gd name="connsiteX24" fmla="*/ 0 w 595"/>
                <a:gd name="connsiteY24" fmla="*/ 4320 h 6563"/>
                <a:gd name="connsiteX25" fmla="*/ 5 w 595"/>
                <a:gd name="connsiteY25" fmla="*/ 6563 h 6563"/>
                <a:gd name="connsiteX26" fmla="*/ 239 w 595"/>
                <a:gd name="connsiteY26" fmla="*/ 4245 h 6563"/>
                <a:gd name="connsiteX27" fmla="*/ 265 w 595"/>
                <a:gd name="connsiteY27" fmla="*/ 4155 h 6563"/>
                <a:gd name="connsiteX28" fmla="*/ 298 w 595"/>
                <a:gd name="connsiteY28" fmla="*/ 4054 h 6563"/>
                <a:gd name="connsiteX29" fmla="*/ 317 w 595"/>
                <a:gd name="connsiteY29" fmla="*/ 3997 h 6563"/>
                <a:gd name="connsiteX30" fmla="*/ 338 w 595"/>
                <a:gd name="connsiteY30" fmla="*/ 3939 h 6563"/>
                <a:gd name="connsiteX31" fmla="*/ 362 w 595"/>
                <a:gd name="connsiteY31" fmla="*/ 3877 h 6563"/>
                <a:gd name="connsiteX32" fmla="*/ 387 w 595"/>
                <a:gd name="connsiteY32" fmla="*/ 3814 h 6563"/>
                <a:gd name="connsiteX33" fmla="*/ 416 w 595"/>
                <a:gd name="connsiteY33" fmla="*/ 3747 h 6563"/>
                <a:gd name="connsiteX34" fmla="*/ 446 w 595"/>
                <a:gd name="connsiteY34" fmla="*/ 3680 h 6563"/>
                <a:gd name="connsiteX35" fmla="*/ 480 w 595"/>
                <a:gd name="connsiteY35" fmla="*/ 3608 h 6563"/>
                <a:gd name="connsiteX36" fmla="*/ 516 w 595"/>
                <a:gd name="connsiteY36" fmla="*/ 3535 h 6563"/>
                <a:gd name="connsiteX37" fmla="*/ 553 w 595"/>
                <a:gd name="connsiteY37" fmla="*/ 3460 h 6563"/>
                <a:gd name="connsiteX38" fmla="*/ 595 w 595"/>
                <a:gd name="connsiteY38" fmla="*/ 3384 h 6563"/>
                <a:gd name="connsiteX39" fmla="*/ 595 w 595"/>
                <a:gd name="connsiteY39" fmla="*/ 3384 h 6563"/>
                <a:gd name="connsiteX40" fmla="*/ 544 w 595"/>
                <a:gd name="connsiteY40" fmla="*/ 3241 h 6563"/>
                <a:gd name="connsiteX41" fmla="*/ 498 w 595"/>
                <a:gd name="connsiteY41" fmla="*/ 3102 h 6563"/>
                <a:gd name="connsiteX42" fmla="*/ 453 w 595"/>
                <a:gd name="connsiteY42" fmla="*/ 2963 h 6563"/>
                <a:gd name="connsiteX43" fmla="*/ 413 w 595"/>
                <a:gd name="connsiteY43" fmla="*/ 2826 h 6563"/>
                <a:gd name="connsiteX44" fmla="*/ 375 w 595"/>
                <a:gd name="connsiteY44" fmla="*/ 2690 h 6563"/>
                <a:gd name="connsiteX45" fmla="*/ 341 w 595"/>
                <a:gd name="connsiteY45" fmla="*/ 2556 h 6563"/>
                <a:gd name="connsiteX46" fmla="*/ 311 w 595"/>
                <a:gd name="connsiteY46" fmla="*/ 2426 h 6563"/>
                <a:gd name="connsiteX47" fmla="*/ 284 w 595"/>
                <a:gd name="connsiteY47" fmla="*/ 2301 h 6563"/>
                <a:gd name="connsiteX48" fmla="*/ 284 w 595"/>
                <a:gd name="connsiteY48" fmla="*/ 2301 h 6563"/>
                <a:gd name="connsiteX0" fmla="*/ 284 w 595"/>
                <a:gd name="connsiteY0" fmla="*/ 2301 h 6563"/>
                <a:gd name="connsiteX1" fmla="*/ 284 w 595"/>
                <a:gd name="connsiteY1" fmla="*/ 2301 h 6563"/>
                <a:gd name="connsiteX2" fmla="*/ 266 w 595"/>
                <a:gd name="connsiteY2" fmla="*/ 2208 h 6563"/>
                <a:gd name="connsiteX3" fmla="*/ 250 w 595"/>
                <a:gd name="connsiteY3" fmla="*/ 2117 h 6563"/>
                <a:gd name="connsiteX4" fmla="*/ 233 w 595"/>
                <a:gd name="connsiteY4" fmla="*/ 2025 h 6563"/>
                <a:gd name="connsiteX5" fmla="*/ 218 w 595"/>
                <a:gd name="connsiteY5" fmla="*/ 1936 h 6563"/>
                <a:gd name="connsiteX6" fmla="*/ 205 w 595"/>
                <a:gd name="connsiteY6" fmla="*/ 1847 h 6563"/>
                <a:gd name="connsiteX7" fmla="*/ 193 w 595"/>
                <a:gd name="connsiteY7" fmla="*/ 1759 h 6563"/>
                <a:gd name="connsiteX8" fmla="*/ 172 w 595"/>
                <a:gd name="connsiteY8" fmla="*/ 1589 h 6563"/>
                <a:gd name="connsiteX9" fmla="*/ 154 w 595"/>
                <a:gd name="connsiteY9" fmla="*/ 1424 h 6563"/>
                <a:gd name="connsiteX10" fmla="*/ 139 w 595"/>
                <a:gd name="connsiteY10" fmla="*/ 1264 h 6563"/>
                <a:gd name="connsiteX11" fmla="*/ 127 w 595"/>
                <a:gd name="connsiteY11" fmla="*/ 1111 h 6563"/>
                <a:gd name="connsiteX12" fmla="*/ 120 w 595"/>
                <a:gd name="connsiteY12" fmla="*/ 965 h 6563"/>
                <a:gd name="connsiteX13" fmla="*/ 114 w 595"/>
                <a:gd name="connsiteY13" fmla="*/ 827 h 6563"/>
                <a:gd name="connsiteX14" fmla="*/ 109 w 595"/>
                <a:gd name="connsiteY14" fmla="*/ 699 h 6563"/>
                <a:gd name="connsiteX15" fmla="*/ 108 w 595"/>
                <a:gd name="connsiteY15" fmla="*/ 577 h 6563"/>
                <a:gd name="connsiteX16" fmla="*/ 108 w 595"/>
                <a:gd name="connsiteY16" fmla="*/ 467 h 6563"/>
                <a:gd name="connsiteX17" fmla="*/ 109 w 595"/>
                <a:gd name="connsiteY17" fmla="*/ 366 h 6563"/>
                <a:gd name="connsiteX18" fmla="*/ 111 w 595"/>
                <a:gd name="connsiteY18" fmla="*/ 275 h 6563"/>
                <a:gd name="connsiteX19" fmla="*/ 117 w 595"/>
                <a:gd name="connsiteY19" fmla="*/ 129 h 6563"/>
                <a:gd name="connsiteX20" fmla="*/ 117 w 595"/>
                <a:gd name="connsiteY20" fmla="*/ 129 h 6563"/>
                <a:gd name="connsiteX21" fmla="*/ 121 w 595"/>
                <a:gd name="connsiteY21" fmla="*/ 69 h 6563"/>
                <a:gd name="connsiteX22" fmla="*/ 127 w 595"/>
                <a:gd name="connsiteY22" fmla="*/ 0 h 6563"/>
                <a:gd name="connsiteX23" fmla="*/ 0 w 595"/>
                <a:gd name="connsiteY23" fmla="*/ 0 h 6563"/>
                <a:gd name="connsiteX24" fmla="*/ 0 w 595"/>
                <a:gd name="connsiteY24" fmla="*/ 4320 h 6563"/>
                <a:gd name="connsiteX25" fmla="*/ 5 w 595"/>
                <a:gd name="connsiteY25" fmla="*/ 6563 h 6563"/>
                <a:gd name="connsiteX26" fmla="*/ 265 w 595"/>
                <a:gd name="connsiteY26" fmla="*/ 4155 h 6563"/>
                <a:gd name="connsiteX27" fmla="*/ 298 w 595"/>
                <a:gd name="connsiteY27" fmla="*/ 4054 h 6563"/>
                <a:gd name="connsiteX28" fmla="*/ 317 w 595"/>
                <a:gd name="connsiteY28" fmla="*/ 3997 h 6563"/>
                <a:gd name="connsiteX29" fmla="*/ 338 w 595"/>
                <a:gd name="connsiteY29" fmla="*/ 3939 h 6563"/>
                <a:gd name="connsiteX30" fmla="*/ 362 w 595"/>
                <a:gd name="connsiteY30" fmla="*/ 3877 h 6563"/>
                <a:gd name="connsiteX31" fmla="*/ 387 w 595"/>
                <a:gd name="connsiteY31" fmla="*/ 3814 h 6563"/>
                <a:gd name="connsiteX32" fmla="*/ 416 w 595"/>
                <a:gd name="connsiteY32" fmla="*/ 3747 h 6563"/>
                <a:gd name="connsiteX33" fmla="*/ 446 w 595"/>
                <a:gd name="connsiteY33" fmla="*/ 3680 h 6563"/>
                <a:gd name="connsiteX34" fmla="*/ 480 w 595"/>
                <a:gd name="connsiteY34" fmla="*/ 3608 h 6563"/>
                <a:gd name="connsiteX35" fmla="*/ 516 w 595"/>
                <a:gd name="connsiteY35" fmla="*/ 3535 h 6563"/>
                <a:gd name="connsiteX36" fmla="*/ 553 w 595"/>
                <a:gd name="connsiteY36" fmla="*/ 3460 h 6563"/>
                <a:gd name="connsiteX37" fmla="*/ 595 w 595"/>
                <a:gd name="connsiteY37" fmla="*/ 3384 h 6563"/>
                <a:gd name="connsiteX38" fmla="*/ 595 w 595"/>
                <a:gd name="connsiteY38" fmla="*/ 3384 h 6563"/>
                <a:gd name="connsiteX39" fmla="*/ 544 w 595"/>
                <a:gd name="connsiteY39" fmla="*/ 3241 h 6563"/>
                <a:gd name="connsiteX40" fmla="*/ 498 w 595"/>
                <a:gd name="connsiteY40" fmla="*/ 3102 h 6563"/>
                <a:gd name="connsiteX41" fmla="*/ 453 w 595"/>
                <a:gd name="connsiteY41" fmla="*/ 2963 h 6563"/>
                <a:gd name="connsiteX42" fmla="*/ 413 w 595"/>
                <a:gd name="connsiteY42" fmla="*/ 2826 h 6563"/>
                <a:gd name="connsiteX43" fmla="*/ 375 w 595"/>
                <a:gd name="connsiteY43" fmla="*/ 2690 h 6563"/>
                <a:gd name="connsiteX44" fmla="*/ 341 w 595"/>
                <a:gd name="connsiteY44" fmla="*/ 2556 h 6563"/>
                <a:gd name="connsiteX45" fmla="*/ 311 w 595"/>
                <a:gd name="connsiteY45" fmla="*/ 2426 h 6563"/>
                <a:gd name="connsiteX46" fmla="*/ 284 w 595"/>
                <a:gd name="connsiteY46" fmla="*/ 2301 h 6563"/>
                <a:gd name="connsiteX47" fmla="*/ 284 w 595"/>
                <a:gd name="connsiteY47" fmla="*/ 2301 h 6563"/>
                <a:gd name="connsiteX0" fmla="*/ 284 w 595"/>
                <a:gd name="connsiteY0" fmla="*/ 2301 h 6563"/>
                <a:gd name="connsiteX1" fmla="*/ 284 w 595"/>
                <a:gd name="connsiteY1" fmla="*/ 2301 h 6563"/>
                <a:gd name="connsiteX2" fmla="*/ 266 w 595"/>
                <a:gd name="connsiteY2" fmla="*/ 2208 h 6563"/>
                <a:gd name="connsiteX3" fmla="*/ 250 w 595"/>
                <a:gd name="connsiteY3" fmla="*/ 2117 h 6563"/>
                <a:gd name="connsiteX4" fmla="*/ 233 w 595"/>
                <a:gd name="connsiteY4" fmla="*/ 2025 h 6563"/>
                <a:gd name="connsiteX5" fmla="*/ 218 w 595"/>
                <a:gd name="connsiteY5" fmla="*/ 1936 h 6563"/>
                <a:gd name="connsiteX6" fmla="*/ 205 w 595"/>
                <a:gd name="connsiteY6" fmla="*/ 1847 h 6563"/>
                <a:gd name="connsiteX7" fmla="*/ 193 w 595"/>
                <a:gd name="connsiteY7" fmla="*/ 1759 h 6563"/>
                <a:gd name="connsiteX8" fmla="*/ 172 w 595"/>
                <a:gd name="connsiteY8" fmla="*/ 1589 h 6563"/>
                <a:gd name="connsiteX9" fmla="*/ 154 w 595"/>
                <a:gd name="connsiteY9" fmla="*/ 1424 h 6563"/>
                <a:gd name="connsiteX10" fmla="*/ 139 w 595"/>
                <a:gd name="connsiteY10" fmla="*/ 1264 h 6563"/>
                <a:gd name="connsiteX11" fmla="*/ 127 w 595"/>
                <a:gd name="connsiteY11" fmla="*/ 1111 h 6563"/>
                <a:gd name="connsiteX12" fmla="*/ 120 w 595"/>
                <a:gd name="connsiteY12" fmla="*/ 965 h 6563"/>
                <a:gd name="connsiteX13" fmla="*/ 114 w 595"/>
                <a:gd name="connsiteY13" fmla="*/ 827 h 6563"/>
                <a:gd name="connsiteX14" fmla="*/ 109 w 595"/>
                <a:gd name="connsiteY14" fmla="*/ 699 h 6563"/>
                <a:gd name="connsiteX15" fmla="*/ 108 w 595"/>
                <a:gd name="connsiteY15" fmla="*/ 577 h 6563"/>
                <a:gd name="connsiteX16" fmla="*/ 108 w 595"/>
                <a:gd name="connsiteY16" fmla="*/ 467 h 6563"/>
                <a:gd name="connsiteX17" fmla="*/ 109 w 595"/>
                <a:gd name="connsiteY17" fmla="*/ 366 h 6563"/>
                <a:gd name="connsiteX18" fmla="*/ 111 w 595"/>
                <a:gd name="connsiteY18" fmla="*/ 275 h 6563"/>
                <a:gd name="connsiteX19" fmla="*/ 117 w 595"/>
                <a:gd name="connsiteY19" fmla="*/ 129 h 6563"/>
                <a:gd name="connsiteX20" fmla="*/ 117 w 595"/>
                <a:gd name="connsiteY20" fmla="*/ 129 h 6563"/>
                <a:gd name="connsiteX21" fmla="*/ 121 w 595"/>
                <a:gd name="connsiteY21" fmla="*/ 69 h 6563"/>
                <a:gd name="connsiteX22" fmla="*/ 127 w 595"/>
                <a:gd name="connsiteY22" fmla="*/ 0 h 6563"/>
                <a:gd name="connsiteX23" fmla="*/ 0 w 595"/>
                <a:gd name="connsiteY23" fmla="*/ 0 h 6563"/>
                <a:gd name="connsiteX24" fmla="*/ 0 w 595"/>
                <a:gd name="connsiteY24" fmla="*/ 4320 h 6563"/>
                <a:gd name="connsiteX25" fmla="*/ 5 w 595"/>
                <a:gd name="connsiteY25" fmla="*/ 6563 h 6563"/>
                <a:gd name="connsiteX26" fmla="*/ 298 w 595"/>
                <a:gd name="connsiteY26" fmla="*/ 4054 h 6563"/>
                <a:gd name="connsiteX27" fmla="*/ 317 w 595"/>
                <a:gd name="connsiteY27" fmla="*/ 3997 h 6563"/>
                <a:gd name="connsiteX28" fmla="*/ 338 w 595"/>
                <a:gd name="connsiteY28" fmla="*/ 3939 h 6563"/>
                <a:gd name="connsiteX29" fmla="*/ 362 w 595"/>
                <a:gd name="connsiteY29" fmla="*/ 3877 h 6563"/>
                <a:gd name="connsiteX30" fmla="*/ 387 w 595"/>
                <a:gd name="connsiteY30" fmla="*/ 3814 h 6563"/>
                <a:gd name="connsiteX31" fmla="*/ 416 w 595"/>
                <a:gd name="connsiteY31" fmla="*/ 3747 h 6563"/>
                <a:gd name="connsiteX32" fmla="*/ 446 w 595"/>
                <a:gd name="connsiteY32" fmla="*/ 3680 h 6563"/>
                <a:gd name="connsiteX33" fmla="*/ 480 w 595"/>
                <a:gd name="connsiteY33" fmla="*/ 3608 h 6563"/>
                <a:gd name="connsiteX34" fmla="*/ 516 w 595"/>
                <a:gd name="connsiteY34" fmla="*/ 3535 h 6563"/>
                <a:gd name="connsiteX35" fmla="*/ 553 w 595"/>
                <a:gd name="connsiteY35" fmla="*/ 3460 h 6563"/>
                <a:gd name="connsiteX36" fmla="*/ 595 w 595"/>
                <a:gd name="connsiteY36" fmla="*/ 3384 h 6563"/>
                <a:gd name="connsiteX37" fmla="*/ 595 w 595"/>
                <a:gd name="connsiteY37" fmla="*/ 3384 h 6563"/>
                <a:gd name="connsiteX38" fmla="*/ 544 w 595"/>
                <a:gd name="connsiteY38" fmla="*/ 3241 h 6563"/>
                <a:gd name="connsiteX39" fmla="*/ 498 w 595"/>
                <a:gd name="connsiteY39" fmla="*/ 3102 h 6563"/>
                <a:gd name="connsiteX40" fmla="*/ 453 w 595"/>
                <a:gd name="connsiteY40" fmla="*/ 2963 h 6563"/>
                <a:gd name="connsiteX41" fmla="*/ 413 w 595"/>
                <a:gd name="connsiteY41" fmla="*/ 2826 h 6563"/>
                <a:gd name="connsiteX42" fmla="*/ 375 w 595"/>
                <a:gd name="connsiteY42" fmla="*/ 2690 h 6563"/>
                <a:gd name="connsiteX43" fmla="*/ 341 w 595"/>
                <a:gd name="connsiteY43" fmla="*/ 2556 h 6563"/>
                <a:gd name="connsiteX44" fmla="*/ 311 w 595"/>
                <a:gd name="connsiteY44" fmla="*/ 2426 h 6563"/>
                <a:gd name="connsiteX45" fmla="*/ 284 w 595"/>
                <a:gd name="connsiteY45" fmla="*/ 2301 h 6563"/>
                <a:gd name="connsiteX46" fmla="*/ 284 w 595"/>
                <a:gd name="connsiteY46" fmla="*/ 2301 h 6563"/>
                <a:gd name="connsiteX0" fmla="*/ 284 w 595"/>
                <a:gd name="connsiteY0" fmla="*/ 2301 h 6563"/>
                <a:gd name="connsiteX1" fmla="*/ 284 w 595"/>
                <a:gd name="connsiteY1" fmla="*/ 2301 h 6563"/>
                <a:gd name="connsiteX2" fmla="*/ 266 w 595"/>
                <a:gd name="connsiteY2" fmla="*/ 2208 h 6563"/>
                <a:gd name="connsiteX3" fmla="*/ 250 w 595"/>
                <a:gd name="connsiteY3" fmla="*/ 2117 h 6563"/>
                <a:gd name="connsiteX4" fmla="*/ 233 w 595"/>
                <a:gd name="connsiteY4" fmla="*/ 2025 h 6563"/>
                <a:gd name="connsiteX5" fmla="*/ 218 w 595"/>
                <a:gd name="connsiteY5" fmla="*/ 1936 h 6563"/>
                <a:gd name="connsiteX6" fmla="*/ 205 w 595"/>
                <a:gd name="connsiteY6" fmla="*/ 1847 h 6563"/>
                <a:gd name="connsiteX7" fmla="*/ 193 w 595"/>
                <a:gd name="connsiteY7" fmla="*/ 1759 h 6563"/>
                <a:gd name="connsiteX8" fmla="*/ 172 w 595"/>
                <a:gd name="connsiteY8" fmla="*/ 1589 h 6563"/>
                <a:gd name="connsiteX9" fmla="*/ 154 w 595"/>
                <a:gd name="connsiteY9" fmla="*/ 1424 h 6563"/>
                <a:gd name="connsiteX10" fmla="*/ 139 w 595"/>
                <a:gd name="connsiteY10" fmla="*/ 1264 h 6563"/>
                <a:gd name="connsiteX11" fmla="*/ 127 w 595"/>
                <a:gd name="connsiteY11" fmla="*/ 1111 h 6563"/>
                <a:gd name="connsiteX12" fmla="*/ 120 w 595"/>
                <a:gd name="connsiteY12" fmla="*/ 965 h 6563"/>
                <a:gd name="connsiteX13" fmla="*/ 114 w 595"/>
                <a:gd name="connsiteY13" fmla="*/ 827 h 6563"/>
                <a:gd name="connsiteX14" fmla="*/ 109 w 595"/>
                <a:gd name="connsiteY14" fmla="*/ 699 h 6563"/>
                <a:gd name="connsiteX15" fmla="*/ 108 w 595"/>
                <a:gd name="connsiteY15" fmla="*/ 577 h 6563"/>
                <a:gd name="connsiteX16" fmla="*/ 108 w 595"/>
                <a:gd name="connsiteY16" fmla="*/ 467 h 6563"/>
                <a:gd name="connsiteX17" fmla="*/ 109 w 595"/>
                <a:gd name="connsiteY17" fmla="*/ 366 h 6563"/>
                <a:gd name="connsiteX18" fmla="*/ 111 w 595"/>
                <a:gd name="connsiteY18" fmla="*/ 275 h 6563"/>
                <a:gd name="connsiteX19" fmla="*/ 117 w 595"/>
                <a:gd name="connsiteY19" fmla="*/ 129 h 6563"/>
                <a:gd name="connsiteX20" fmla="*/ 117 w 595"/>
                <a:gd name="connsiteY20" fmla="*/ 129 h 6563"/>
                <a:gd name="connsiteX21" fmla="*/ 121 w 595"/>
                <a:gd name="connsiteY21" fmla="*/ 69 h 6563"/>
                <a:gd name="connsiteX22" fmla="*/ 127 w 595"/>
                <a:gd name="connsiteY22" fmla="*/ 0 h 6563"/>
                <a:gd name="connsiteX23" fmla="*/ 0 w 595"/>
                <a:gd name="connsiteY23" fmla="*/ 0 h 6563"/>
                <a:gd name="connsiteX24" fmla="*/ 0 w 595"/>
                <a:gd name="connsiteY24" fmla="*/ 4320 h 6563"/>
                <a:gd name="connsiteX25" fmla="*/ 5 w 595"/>
                <a:gd name="connsiteY25" fmla="*/ 6563 h 6563"/>
                <a:gd name="connsiteX26" fmla="*/ 317 w 595"/>
                <a:gd name="connsiteY26" fmla="*/ 3997 h 6563"/>
                <a:gd name="connsiteX27" fmla="*/ 338 w 595"/>
                <a:gd name="connsiteY27" fmla="*/ 3939 h 6563"/>
                <a:gd name="connsiteX28" fmla="*/ 362 w 595"/>
                <a:gd name="connsiteY28" fmla="*/ 3877 h 6563"/>
                <a:gd name="connsiteX29" fmla="*/ 387 w 595"/>
                <a:gd name="connsiteY29" fmla="*/ 3814 h 6563"/>
                <a:gd name="connsiteX30" fmla="*/ 416 w 595"/>
                <a:gd name="connsiteY30" fmla="*/ 3747 h 6563"/>
                <a:gd name="connsiteX31" fmla="*/ 446 w 595"/>
                <a:gd name="connsiteY31" fmla="*/ 3680 h 6563"/>
                <a:gd name="connsiteX32" fmla="*/ 480 w 595"/>
                <a:gd name="connsiteY32" fmla="*/ 3608 h 6563"/>
                <a:gd name="connsiteX33" fmla="*/ 516 w 595"/>
                <a:gd name="connsiteY33" fmla="*/ 3535 h 6563"/>
                <a:gd name="connsiteX34" fmla="*/ 553 w 595"/>
                <a:gd name="connsiteY34" fmla="*/ 3460 h 6563"/>
                <a:gd name="connsiteX35" fmla="*/ 595 w 595"/>
                <a:gd name="connsiteY35" fmla="*/ 3384 h 6563"/>
                <a:gd name="connsiteX36" fmla="*/ 595 w 595"/>
                <a:gd name="connsiteY36" fmla="*/ 3384 h 6563"/>
                <a:gd name="connsiteX37" fmla="*/ 544 w 595"/>
                <a:gd name="connsiteY37" fmla="*/ 3241 h 6563"/>
                <a:gd name="connsiteX38" fmla="*/ 498 w 595"/>
                <a:gd name="connsiteY38" fmla="*/ 3102 h 6563"/>
                <a:gd name="connsiteX39" fmla="*/ 453 w 595"/>
                <a:gd name="connsiteY39" fmla="*/ 2963 h 6563"/>
                <a:gd name="connsiteX40" fmla="*/ 413 w 595"/>
                <a:gd name="connsiteY40" fmla="*/ 2826 h 6563"/>
                <a:gd name="connsiteX41" fmla="*/ 375 w 595"/>
                <a:gd name="connsiteY41" fmla="*/ 2690 h 6563"/>
                <a:gd name="connsiteX42" fmla="*/ 341 w 595"/>
                <a:gd name="connsiteY42" fmla="*/ 2556 h 6563"/>
                <a:gd name="connsiteX43" fmla="*/ 311 w 595"/>
                <a:gd name="connsiteY43" fmla="*/ 2426 h 6563"/>
                <a:gd name="connsiteX44" fmla="*/ 284 w 595"/>
                <a:gd name="connsiteY44" fmla="*/ 2301 h 6563"/>
                <a:gd name="connsiteX45" fmla="*/ 284 w 595"/>
                <a:gd name="connsiteY45" fmla="*/ 2301 h 6563"/>
                <a:gd name="connsiteX0" fmla="*/ 284 w 595"/>
                <a:gd name="connsiteY0" fmla="*/ 2301 h 6563"/>
                <a:gd name="connsiteX1" fmla="*/ 284 w 595"/>
                <a:gd name="connsiteY1" fmla="*/ 2301 h 6563"/>
                <a:gd name="connsiteX2" fmla="*/ 266 w 595"/>
                <a:gd name="connsiteY2" fmla="*/ 2208 h 6563"/>
                <a:gd name="connsiteX3" fmla="*/ 250 w 595"/>
                <a:gd name="connsiteY3" fmla="*/ 2117 h 6563"/>
                <a:gd name="connsiteX4" fmla="*/ 233 w 595"/>
                <a:gd name="connsiteY4" fmla="*/ 2025 h 6563"/>
                <a:gd name="connsiteX5" fmla="*/ 218 w 595"/>
                <a:gd name="connsiteY5" fmla="*/ 1936 h 6563"/>
                <a:gd name="connsiteX6" fmla="*/ 205 w 595"/>
                <a:gd name="connsiteY6" fmla="*/ 1847 h 6563"/>
                <a:gd name="connsiteX7" fmla="*/ 193 w 595"/>
                <a:gd name="connsiteY7" fmla="*/ 1759 h 6563"/>
                <a:gd name="connsiteX8" fmla="*/ 172 w 595"/>
                <a:gd name="connsiteY8" fmla="*/ 1589 h 6563"/>
                <a:gd name="connsiteX9" fmla="*/ 154 w 595"/>
                <a:gd name="connsiteY9" fmla="*/ 1424 h 6563"/>
                <a:gd name="connsiteX10" fmla="*/ 139 w 595"/>
                <a:gd name="connsiteY10" fmla="*/ 1264 h 6563"/>
                <a:gd name="connsiteX11" fmla="*/ 127 w 595"/>
                <a:gd name="connsiteY11" fmla="*/ 1111 h 6563"/>
                <a:gd name="connsiteX12" fmla="*/ 120 w 595"/>
                <a:gd name="connsiteY12" fmla="*/ 965 h 6563"/>
                <a:gd name="connsiteX13" fmla="*/ 114 w 595"/>
                <a:gd name="connsiteY13" fmla="*/ 827 h 6563"/>
                <a:gd name="connsiteX14" fmla="*/ 109 w 595"/>
                <a:gd name="connsiteY14" fmla="*/ 699 h 6563"/>
                <a:gd name="connsiteX15" fmla="*/ 108 w 595"/>
                <a:gd name="connsiteY15" fmla="*/ 577 h 6563"/>
                <a:gd name="connsiteX16" fmla="*/ 108 w 595"/>
                <a:gd name="connsiteY16" fmla="*/ 467 h 6563"/>
                <a:gd name="connsiteX17" fmla="*/ 109 w 595"/>
                <a:gd name="connsiteY17" fmla="*/ 366 h 6563"/>
                <a:gd name="connsiteX18" fmla="*/ 111 w 595"/>
                <a:gd name="connsiteY18" fmla="*/ 275 h 6563"/>
                <a:gd name="connsiteX19" fmla="*/ 117 w 595"/>
                <a:gd name="connsiteY19" fmla="*/ 129 h 6563"/>
                <a:gd name="connsiteX20" fmla="*/ 117 w 595"/>
                <a:gd name="connsiteY20" fmla="*/ 129 h 6563"/>
                <a:gd name="connsiteX21" fmla="*/ 121 w 595"/>
                <a:gd name="connsiteY21" fmla="*/ 69 h 6563"/>
                <a:gd name="connsiteX22" fmla="*/ 127 w 595"/>
                <a:gd name="connsiteY22" fmla="*/ 0 h 6563"/>
                <a:gd name="connsiteX23" fmla="*/ 0 w 595"/>
                <a:gd name="connsiteY23" fmla="*/ 0 h 6563"/>
                <a:gd name="connsiteX24" fmla="*/ 0 w 595"/>
                <a:gd name="connsiteY24" fmla="*/ 4320 h 6563"/>
                <a:gd name="connsiteX25" fmla="*/ 5 w 595"/>
                <a:gd name="connsiteY25" fmla="*/ 6563 h 6563"/>
                <a:gd name="connsiteX26" fmla="*/ 338 w 595"/>
                <a:gd name="connsiteY26" fmla="*/ 3939 h 6563"/>
                <a:gd name="connsiteX27" fmla="*/ 362 w 595"/>
                <a:gd name="connsiteY27" fmla="*/ 3877 h 6563"/>
                <a:gd name="connsiteX28" fmla="*/ 387 w 595"/>
                <a:gd name="connsiteY28" fmla="*/ 3814 h 6563"/>
                <a:gd name="connsiteX29" fmla="*/ 416 w 595"/>
                <a:gd name="connsiteY29" fmla="*/ 3747 h 6563"/>
                <a:gd name="connsiteX30" fmla="*/ 446 w 595"/>
                <a:gd name="connsiteY30" fmla="*/ 3680 h 6563"/>
                <a:gd name="connsiteX31" fmla="*/ 480 w 595"/>
                <a:gd name="connsiteY31" fmla="*/ 3608 h 6563"/>
                <a:gd name="connsiteX32" fmla="*/ 516 w 595"/>
                <a:gd name="connsiteY32" fmla="*/ 3535 h 6563"/>
                <a:gd name="connsiteX33" fmla="*/ 553 w 595"/>
                <a:gd name="connsiteY33" fmla="*/ 3460 h 6563"/>
                <a:gd name="connsiteX34" fmla="*/ 595 w 595"/>
                <a:gd name="connsiteY34" fmla="*/ 3384 h 6563"/>
                <a:gd name="connsiteX35" fmla="*/ 595 w 595"/>
                <a:gd name="connsiteY35" fmla="*/ 3384 h 6563"/>
                <a:gd name="connsiteX36" fmla="*/ 544 w 595"/>
                <a:gd name="connsiteY36" fmla="*/ 3241 h 6563"/>
                <a:gd name="connsiteX37" fmla="*/ 498 w 595"/>
                <a:gd name="connsiteY37" fmla="*/ 3102 h 6563"/>
                <a:gd name="connsiteX38" fmla="*/ 453 w 595"/>
                <a:gd name="connsiteY38" fmla="*/ 2963 h 6563"/>
                <a:gd name="connsiteX39" fmla="*/ 413 w 595"/>
                <a:gd name="connsiteY39" fmla="*/ 2826 h 6563"/>
                <a:gd name="connsiteX40" fmla="*/ 375 w 595"/>
                <a:gd name="connsiteY40" fmla="*/ 2690 h 6563"/>
                <a:gd name="connsiteX41" fmla="*/ 341 w 595"/>
                <a:gd name="connsiteY41" fmla="*/ 2556 h 6563"/>
                <a:gd name="connsiteX42" fmla="*/ 311 w 595"/>
                <a:gd name="connsiteY42" fmla="*/ 2426 h 6563"/>
                <a:gd name="connsiteX43" fmla="*/ 284 w 595"/>
                <a:gd name="connsiteY43" fmla="*/ 2301 h 6563"/>
                <a:gd name="connsiteX44" fmla="*/ 284 w 595"/>
                <a:gd name="connsiteY44" fmla="*/ 2301 h 6563"/>
                <a:gd name="connsiteX0" fmla="*/ 284 w 595"/>
                <a:gd name="connsiteY0" fmla="*/ 2301 h 6563"/>
                <a:gd name="connsiteX1" fmla="*/ 284 w 595"/>
                <a:gd name="connsiteY1" fmla="*/ 2301 h 6563"/>
                <a:gd name="connsiteX2" fmla="*/ 266 w 595"/>
                <a:gd name="connsiteY2" fmla="*/ 2208 h 6563"/>
                <a:gd name="connsiteX3" fmla="*/ 250 w 595"/>
                <a:gd name="connsiteY3" fmla="*/ 2117 h 6563"/>
                <a:gd name="connsiteX4" fmla="*/ 233 w 595"/>
                <a:gd name="connsiteY4" fmla="*/ 2025 h 6563"/>
                <a:gd name="connsiteX5" fmla="*/ 218 w 595"/>
                <a:gd name="connsiteY5" fmla="*/ 1936 h 6563"/>
                <a:gd name="connsiteX6" fmla="*/ 205 w 595"/>
                <a:gd name="connsiteY6" fmla="*/ 1847 h 6563"/>
                <a:gd name="connsiteX7" fmla="*/ 193 w 595"/>
                <a:gd name="connsiteY7" fmla="*/ 1759 h 6563"/>
                <a:gd name="connsiteX8" fmla="*/ 172 w 595"/>
                <a:gd name="connsiteY8" fmla="*/ 1589 h 6563"/>
                <a:gd name="connsiteX9" fmla="*/ 154 w 595"/>
                <a:gd name="connsiteY9" fmla="*/ 1424 h 6563"/>
                <a:gd name="connsiteX10" fmla="*/ 139 w 595"/>
                <a:gd name="connsiteY10" fmla="*/ 1264 h 6563"/>
                <a:gd name="connsiteX11" fmla="*/ 127 w 595"/>
                <a:gd name="connsiteY11" fmla="*/ 1111 h 6563"/>
                <a:gd name="connsiteX12" fmla="*/ 120 w 595"/>
                <a:gd name="connsiteY12" fmla="*/ 965 h 6563"/>
                <a:gd name="connsiteX13" fmla="*/ 114 w 595"/>
                <a:gd name="connsiteY13" fmla="*/ 827 h 6563"/>
                <a:gd name="connsiteX14" fmla="*/ 109 w 595"/>
                <a:gd name="connsiteY14" fmla="*/ 699 h 6563"/>
                <a:gd name="connsiteX15" fmla="*/ 108 w 595"/>
                <a:gd name="connsiteY15" fmla="*/ 577 h 6563"/>
                <a:gd name="connsiteX16" fmla="*/ 108 w 595"/>
                <a:gd name="connsiteY16" fmla="*/ 467 h 6563"/>
                <a:gd name="connsiteX17" fmla="*/ 109 w 595"/>
                <a:gd name="connsiteY17" fmla="*/ 366 h 6563"/>
                <a:gd name="connsiteX18" fmla="*/ 111 w 595"/>
                <a:gd name="connsiteY18" fmla="*/ 275 h 6563"/>
                <a:gd name="connsiteX19" fmla="*/ 117 w 595"/>
                <a:gd name="connsiteY19" fmla="*/ 129 h 6563"/>
                <a:gd name="connsiteX20" fmla="*/ 117 w 595"/>
                <a:gd name="connsiteY20" fmla="*/ 129 h 6563"/>
                <a:gd name="connsiteX21" fmla="*/ 121 w 595"/>
                <a:gd name="connsiteY21" fmla="*/ 69 h 6563"/>
                <a:gd name="connsiteX22" fmla="*/ 127 w 595"/>
                <a:gd name="connsiteY22" fmla="*/ 0 h 6563"/>
                <a:gd name="connsiteX23" fmla="*/ 0 w 595"/>
                <a:gd name="connsiteY23" fmla="*/ 0 h 6563"/>
                <a:gd name="connsiteX24" fmla="*/ 0 w 595"/>
                <a:gd name="connsiteY24" fmla="*/ 4320 h 6563"/>
                <a:gd name="connsiteX25" fmla="*/ 5 w 595"/>
                <a:gd name="connsiteY25" fmla="*/ 6563 h 6563"/>
                <a:gd name="connsiteX26" fmla="*/ 362 w 595"/>
                <a:gd name="connsiteY26" fmla="*/ 3877 h 6563"/>
                <a:gd name="connsiteX27" fmla="*/ 387 w 595"/>
                <a:gd name="connsiteY27" fmla="*/ 3814 h 6563"/>
                <a:gd name="connsiteX28" fmla="*/ 416 w 595"/>
                <a:gd name="connsiteY28" fmla="*/ 3747 h 6563"/>
                <a:gd name="connsiteX29" fmla="*/ 446 w 595"/>
                <a:gd name="connsiteY29" fmla="*/ 3680 h 6563"/>
                <a:gd name="connsiteX30" fmla="*/ 480 w 595"/>
                <a:gd name="connsiteY30" fmla="*/ 3608 h 6563"/>
                <a:gd name="connsiteX31" fmla="*/ 516 w 595"/>
                <a:gd name="connsiteY31" fmla="*/ 3535 h 6563"/>
                <a:gd name="connsiteX32" fmla="*/ 553 w 595"/>
                <a:gd name="connsiteY32" fmla="*/ 3460 h 6563"/>
                <a:gd name="connsiteX33" fmla="*/ 595 w 595"/>
                <a:gd name="connsiteY33" fmla="*/ 3384 h 6563"/>
                <a:gd name="connsiteX34" fmla="*/ 595 w 595"/>
                <a:gd name="connsiteY34" fmla="*/ 3384 h 6563"/>
                <a:gd name="connsiteX35" fmla="*/ 544 w 595"/>
                <a:gd name="connsiteY35" fmla="*/ 3241 h 6563"/>
                <a:gd name="connsiteX36" fmla="*/ 498 w 595"/>
                <a:gd name="connsiteY36" fmla="*/ 3102 h 6563"/>
                <a:gd name="connsiteX37" fmla="*/ 453 w 595"/>
                <a:gd name="connsiteY37" fmla="*/ 2963 h 6563"/>
                <a:gd name="connsiteX38" fmla="*/ 413 w 595"/>
                <a:gd name="connsiteY38" fmla="*/ 2826 h 6563"/>
                <a:gd name="connsiteX39" fmla="*/ 375 w 595"/>
                <a:gd name="connsiteY39" fmla="*/ 2690 h 6563"/>
                <a:gd name="connsiteX40" fmla="*/ 341 w 595"/>
                <a:gd name="connsiteY40" fmla="*/ 2556 h 6563"/>
                <a:gd name="connsiteX41" fmla="*/ 311 w 595"/>
                <a:gd name="connsiteY41" fmla="*/ 2426 h 6563"/>
                <a:gd name="connsiteX42" fmla="*/ 284 w 595"/>
                <a:gd name="connsiteY42" fmla="*/ 2301 h 6563"/>
                <a:gd name="connsiteX43" fmla="*/ 284 w 595"/>
                <a:gd name="connsiteY43" fmla="*/ 2301 h 6563"/>
                <a:gd name="connsiteX0" fmla="*/ 284 w 595"/>
                <a:gd name="connsiteY0" fmla="*/ 2301 h 6563"/>
                <a:gd name="connsiteX1" fmla="*/ 284 w 595"/>
                <a:gd name="connsiteY1" fmla="*/ 2301 h 6563"/>
                <a:gd name="connsiteX2" fmla="*/ 266 w 595"/>
                <a:gd name="connsiteY2" fmla="*/ 2208 h 6563"/>
                <a:gd name="connsiteX3" fmla="*/ 250 w 595"/>
                <a:gd name="connsiteY3" fmla="*/ 2117 h 6563"/>
                <a:gd name="connsiteX4" fmla="*/ 233 w 595"/>
                <a:gd name="connsiteY4" fmla="*/ 2025 h 6563"/>
                <a:gd name="connsiteX5" fmla="*/ 218 w 595"/>
                <a:gd name="connsiteY5" fmla="*/ 1936 h 6563"/>
                <a:gd name="connsiteX6" fmla="*/ 205 w 595"/>
                <a:gd name="connsiteY6" fmla="*/ 1847 h 6563"/>
                <a:gd name="connsiteX7" fmla="*/ 193 w 595"/>
                <a:gd name="connsiteY7" fmla="*/ 1759 h 6563"/>
                <a:gd name="connsiteX8" fmla="*/ 172 w 595"/>
                <a:gd name="connsiteY8" fmla="*/ 1589 h 6563"/>
                <a:gd name="connsiteX9" fmla="*/ 154 w 595"/>
                <a:gd name="connsiteY9" fmla="*/ 1424 h 6563"/>
                <a:gd name="connsiteX10" fmla="*/ 139 w 595"/>
                <a:gd name="connsiteY10" fmla="*/ 1264 h 6563"/>
                <a:gd name="connsiteX11" fmla="*/ 127 w 595"/>
                <a:gd name="connsiteY11" fmla="*/ 1111 h 6563"/>
                <a:gd name="connsiteX12" fmla="*/ 120 w 595"/>
                <a:gd name="connsiteY12" fmla="*/ 965 h 6563"/>
                <a:gd name="connsiteX13" fmla="*/ 114 w 595"/>
                <a:gd name="connsiteY13" fmla="*/ 827 h 6563"/>
                <a:gd name="connsiteX14" fmla="*/ 109 w 595"/>
                <a:gd name="connsiteY14" fmla="*/ 699 h 6563"/>
                <a:gd name="connsiteX15" fmla="*/ 108 w 595"/>
                <a:gd name="connsiteY15" fmla="*/ 577 h 6563"/>
                <a:gd name="connsiteX16" fmla="*/ 108 w 595"/>
                <a:gd name="connsiteY16" fmla="*/ 467 h 6563"/>
                <a:gd name="connsiteX17" fmla="*/ 109 w 595"/>
                <a:gd name="connsiteY17" fmla="*/ 366 h 6563"/>
                <a:gd name="connsiteX18" fmla="*/ 111 w 595"/>
                <a:gd name="connsiteY18" fmla="*/ 275 h 6563"/>
                <a:gd name="connsiteX19" fmla="*/ 117 w 595"/>
                <a:gd name="connsiteY19" fmla="*/ 129 h 6563"/>
                <a:gd name="connsiteX20" fmla="*/ 117 w 595"/>
                <a:gd name="connsiteY20" fmla="*/ 129 h 6563"/>
                <a:gd name="connsiteX21" fmla="*/ 121 w 595"/>
                <a:gd name="connsiteY21" fmla="*/ 69 h 6563"/>
                <a:gd name="connsiteX22" fmla="*/ 127 w 595"/>
                <a:gd name="connsiteY22" fmla="*/ 0 h 6563"/>
                <a:gd name="connsiteX23" fmla="*/ 0 w 595"/>
                <a:gd name="connsiteY23" fmla="*/ 0 h 6563"/>
                <a:gd name="connsiteX24" fmla="*/ 0 w 595"/>
                <a:gd name="connsiteY24" fmla="*/ 4320 h 6563"/>
                <a:gd name="connsiteX25" fmla="*/ 5 w 595"/>
                <a:gd name="connsiteY25" fmla="*/ 6563 h 6563"/>
                <a:gd name="connsiteX26" fmla="*/ 387 w 595"/>
                <a:gd name="connsiteY26" fmla="*/ 3814 h 6563"/>
                <a:gd name="connsiteX27" fmla="*/ 416 w 595"/>
                <a:gd name="connsiteY27" fmla="*/ 3747 h 6563"/>
                <a:gd name="connsiteX28" fmla="*/ 446 w 595"/>
                <a:gd name="connsiteY28" fmla="*/ 3680 h 6563"/>
                <a:gd name="connsiteX29" fmla="*/ 480 w 595"/>
                <a:gd name="connsiteY29" fmla="*/ 3608 h 6563"/>
                <a:gd name="connsiteX30" fmla="*/ 516 w 595"/>
                <a:gd name="connsiteY30" fmla="*/ 3535 h 6563"/>
                <a:gd name="connsiteX31" fmla="*/ 553 w 595"/>
                <a:gd name="connsiteY31" fmla="*/ 3460 h 6563"/>
                <a:gd name="connsiteX32" fmla="*/ 595 w 595"/>
                <a:gd name="connsiteY32" fmla="*/ 3384 h 6563"/>
                <a:gd name="connsiteX33" fmla="*/ 595 w 595"/>
                <a:gd name="connsiteY33" fmla="*/ 3384 h 6563"/>
                <a:gd name="connsiteX34" fmla="*/ 544 w 595"/>
                <a:gd name="connsiteY34" fmla="*/ 3241 h 6563"/>
                <a:gd name="connsiteX35" fmla="*/ 498 w 595"/>
                <a:gd name="connsiteY35" fmla="*/ 3102 h 6563"/>
                <a:gd name="connsiteX36" fmla="*/ 453 w 595"/>
                <a:gd name="connsiteY36" fmla="*/ 2963 h 6563"/>
                <a:gd name="connsiteX37" fmla="*/ 413 w 595"/>
                <a:gd name="connsiteY37" fmla="*/ 2826 h 6563"/>
                <a:gd name="connsiteX38" fmla="*/ 375 w 595"/>
                <a:gd name="connsiteY38" fmla="*/ 2690 h 6563"/>
                <a:gd name="connsiteX39" fmla="*/ 341 w 595"/>
                <a:gd name="connsiteY39" fmla="*/ 2556 h 6563"/>
                <a:gd name="connsiteX40" fmla="*/ 311 w 595"/>
                <a:gd name="connsiteY40" fmla="*/ 2426 h 6563"/>
                <a:gd name="connsiteX41" fmla="*/ 284 w 595"/>
                <a:gd name="connsiteY41" fmla="*/ 2301 h 6563"/>
                <a:gd name="connsiteX42" fmla="*/ 284 w 595"/>
                <a:gd name="connsiteY42" fmla="*/ 2301 h 6563"/>
                <a:gd name="connsiteX0" fmla="*/ 284 w 595"/>
                <a:gd name="connsiteY0" fmla="*/ 2301 h 6563"/>
                <a:gd name="connsiteX1" fmla="*/ 284 w 595"/>
                <a:gd name="connsiteY1" fmla="*/ 2301 h 6563"/>
                <a:gd name="connsiteX2" fmla="*/ 266 w 595"/>
                <a:gd name="connsiteY2" fmla="*/ 2208 h 6563"/>
                <a:gd name="connsiteX3" fmla="*/ 250 w 595"/>
                <a:gd name="connsiteY3" fmla="*/ 2117 h 6563"/>
                <a:gd name="connsiteX4" fmla="*/ 233 w 595"/>
                <a:gd name="connsiteY4" fmla="*/ 2025 h 6563"/>
                <a:gd name="connsiteX5" fmla="*/ 218 w 595"/>
                <a:gd name="connsiteY5" fmla="*/ 1936 h 6563"/>
                <a:gd name="connsiteX6" fmla="*/ 205 w 595"/>
                <a:gd name="connsiteY6" fmla="*/ 1847 h 6563"/>
                <a:gd name="connsiteX7" fmla="*/ 193 w 595"/>
                <a:gd name="connsiteY7" fmla="*/ 1759 h 6563"/>
                <a:gd name="connsiteX8" fmla="*/ 172 w 595"/>
                <a:gd name="connsiteY8" fmla="*/ 1589 h 6563"/>
                <a:gd name="connsiteX9" fmla="*/ 154 w 595"/>
                <a:gd name="connsiteY9" fmla="*/ 1424 h 6563"/>
                <a:gd name="connsiteX10" fmla="*/ 139 w 595"/>
                <a:gd name="connsiteY10" fmla="*/ 1264 h 6563"/>
                <a:gd name="connsiteX11" fmla="*/ 127 w 595"/>
                <a:gd name="connsiteY11" fmla="*/ 1111 h 6563"/>
                <a:gd name="connsiteX12" fmla="*/ 120 w 595"/>
                <a:gd name="connsiteY12" fmla="*/ 965 h 6563"/>
                <a:gd name="connsiteX13" fmla="*/ 114 w 595"/>
                <a:gd name="connsiteY13" fmla="*/ 827 h 6563"/>
                <a:gd name="connsiteX14" fmla="*/ 109 w 595"/>
                <a:gd name="connsiteY14" fmla="*/ 699 h 6563"/>
                <a:gd name="connsiteX15" fmla="*/ 108 w 595"/>
                <a:gd name="connsiteY15" fmla="*/ 577 h 6563"/>
                <a:gd name="connsiteX16" fmla="*/ 108 w 595"/>
                <a:gd name="connsiteY16" fmla="*/ 467 h 6563"/>
                <a:gd name="connsiteX17" fmla="*/ 109 w 595"/>
                <a:gd name="connsiteY17" fmla="*/ 366 h 6563"/>
                <a:gd name="connsiteX18" fmla="*/ 111 w 595"/>
                <a:gd name="connsiteY18" fmla="*/ 275 h 6563"/>
                <a:gd name="connsiteX19" fmla="*/ 117 w 595"/>
                <a:gd name="connsiteY19" fmla="*/ 129 h 6563"/>
                <a:gd name="connsiteX20" fmla="*/ 117 w 595"/>
                <a:gd name="connsiteY20" fmla="*/ 129 h 6563"/>
                <a:gd name="connsiteX21" fmla="*/ 121 w 595"/>
                <a:gd name="connsiteY21" fmla="*/ 69 h 6563"/>
                <a:gd name="connsiteX22" fmla="*/ 127 w 595"/>
                <a:gd name="connsiteY22" fmla="*/ 0 h 6563"/>
                <a:gd name="connsiteX23" fmla="*/ 0 w 595"/>
                <a:gd name="connsiteY23" fmla="*/ 0 h 6563"/>
                <a:gd name="connsiteX24" fmla="*/ 0 w 595"/>
                <a:gd name="connsiteY24" fmla="*/ 4320 h 6563"/>
                <a:gd name="connsiteX25" fmla="*/ 5 w 595"/>
                <a:gd name="connsiteY25" fmla="*/ 6563 h 6563"/>
                <a:gd name="connsiteX26" fmla="*/ 416 w 595"/>
                <a:gd name="connsiteY26" fmla="*/ 3747 h 6563"/>
                <a:gd name="connsiteX27" fmla="*/ 446 w 595"/>
                <a:gd name="connsiteY27" fmla="*/ 3680 h 6563"/>
                <a:gd name="connsiteX28" fmla="*/ 480 w 595"/>
                <a:gd name="connsiteY28" fmla="*/ 3608 h 6563"/>
                <a:gd name="connsiteX29" fmla="*/ 516 w 595"/>
                <a:gd name="connsiteY29" fmla="*/ 3535 h 6563"/>
                <a:gd name="connsiteX30" fmla="*/ 553 w 595"/>
                <a:gd name="connsiteY30" fmla="*/ 3460 h 6563"/>
                <a:gd name="connsiteX31" fmla="*/ 595 w 595"/>
                <a:gd name="connsiteY31" fmla="*/ 3384 h 6563"/>
                <a:gd name="connsiteX32" fmla="*/ 595 w 595"/>
                <a:gd name="connsiteY32" fmla="*/ 3384 h 6563"/>
                <a:gd name="connsiteX33" fmla="*/ 544 w 595"/>
                <a:gd name="connsiteY33" fmla="*/ 3241 h 6563"/>
                <a:gd name="connsiteX34" fmla="*/ 498 w 595"/>
                <a:gd name="connsiteY34" fmla="*/ 3102 h 6563"/>
                <a:gd name="connsiteX35" fmla="*/ 453 w 595"/>
                <a:gd name="connsiteY35" fmla="*/ 2963 h 6563"/>
                <a:gd name="connsiteX36" fmla="*/ 413 w 595"/>
                <a:gd name="connsiteY36" fmla="*/ 2826 h 6563"/>
                <a:gd name="connsiteX37" fmla="*/ 375 w 595"/>
                <a:gd name="connsiteY37" fmla="*/ 2690 h 6563"/>
                <a:gd name="connsiteX38" fmla="*/ 341 w 595"/>
                <a:gd name="connsiteY38" fmla="*/ 2556 h 6563"/>
                <a:gd name="connsiteX39" fmla="*/ 311 w 595"/>
                <a:gd name="connsiteY39" fmla="*/ 2426 h 6563"/>
                <a:gd name="connsiteX40" fmla="*/ 284 w 595"/>
                <a:gd name="connsiteY40" fmla="*/ 2301 h 6563"/>
                <a:gd name="connsiteX41" fmla="*/ 284 w 595"/>
                <a:gd name="connsiteY41" fmla="*/ 2301 h 6563"/>
                <a:gd name="connsiteX0" fmla="*/ 284 w 595"/>
                <a:gd name="connsiteY0" fmla="*/ 2301 h 6563"/>
                <a:gd name="connsiteX1" fmla="*/ 284 w 595"/>
                <a:gd name="connsiteY1" fmla="*/ 2301 h 6563"/>
                <a:gd name="connsiteX2" fmla="*/ 266 w 595"/>
                <a:gd name="connsiteY2" fmla="*/ 2208 h 6563"/>
                <a:gd name="connsiteX3" fmla="*/ 250 w 595"/>
                <a:gd name="connsiteY3" fmla="*/ 2117 h 6563"/>
                <a:gd name="connsiteX4" fmla="*/ 233 w 595"/>
                <a:gd name="connsiteY4" fmla="*/ 2025 h 6563"/>
                <a:gd name="connsiteX5" fmla="*/ 218 w 595"/>
                <a:gd name="connsiteY5" fmla="*/ 1936 h 6563"/>
                <a:gd name="connsiteX6" fmla="*/ 205 w 595"/>
                <a:gd name="connsiteY6" fmla="*/ 1847 h 6563"/>
                <a:gd name="connsiteX7" fmla="*/ 193 w 595"/>
                <a:gd name="connsiteY7" fmla="*/ 1759 h 6563"/>
                <a:gd name="connsiteX8" fmla="*/ 172 w 595"/>
                <a:gd name="connsiteY8" fmla="*/ 1589 h 6563"/>
                <a:gd name="connsiteX9" fmla="*/ 154 w 595"/>
                <a:gd name="connsiteY9" fmla="*/ 1424 h 6563"/>
                <a:gd name="connsiteX10" fmla="*/ 139 w 595"/>
                <a:gd name="connsiteY10" fmla="*/ 1264 h 6563"/>
                <a:gd name="connsiteX11" fmla="*/ 127 w 595"/>
                <a:gd name="connsiteY11" fmla="*/ 1111 h 6563"/>
                <a:gd name="connsiteX12" fmla="*/ 120 w 595"/>
                <a:gd name="connsiteY12" fmla="*/ 965 h 6563"/>
                <a:gd name="connsiteX13" fmla="*/ 114 w 595"/>
                <a:gd name="connsiteY13" fmla="*/ 827 h 6563"/>
                <a:gd name="connsiteX14" fmla="*/ 109 w 595"/>
                <a:gd name="connsiteY14" fmla="*/ 699 h 6563"/>
                <a:gd name="connsiteX15" fmla="*/ 108 w 595"/>
                <a:gd name="connsiteY15" fmla="*/ 577 h 6563"/>
                <a:gd name="connsiteX16" fmla="*/ 108 w 595"/>
                <a:gd name="connsiteY16" fmla="*/ 467 h 6563"/>
                <a:gd name="connsiteX17" fmla="*/ 109 w 595"/>
                <a:gd name="connsiteY17" fmla="*/ 366 h 6563"/>
                <a:gd name="connsiteX18" fmla="*/ 111 w 595"/>
                <a:gd name="connsiteY18" fmla="*/ 275 h 6563"/>
                <a:gd name="connsiteX19" fmla="*/ 117 w 595"/>
                <a:gd name="connsiteY19" fmla="*/ 129 h 6563"/>
                <a:gd name="connsiteX20" fmla="*/ 117 w 595"/>
                <a:gd name="connsiteY20" fmla="*/ 129 h 6563"/>
                <a:gd name="connsiteX21" fmla="*/ 121 w 595"/>
                <a:gd name="connsiteY21" fmla="*/ 69 h 6563"/>
                <a:gd name="connsiteX22" fmla="*/ 127 w 595"/>
                <a:gd name="connsiteY22" fmla="*/ 0 h 6563"/>
                <a:gd name="connsiteX23" fmla="*/ 0 w 595"/>
                <a:gd name="connsiteY23" fmla="*/ 0 h 6563"/>
                <a:gd name="connsiteX24" fmla="*/ 0 w 595"/>
                <a:gd name="connsiteY24" fmla="*/ 4320 h 6563"/>
                <a:gd name="connsiteX25" fmla="*/ 5 w 595"/>
                <a:gd name="connsiteY25" fmla="*/ 6563 h 6563"/>
                <a:gd name="connsiteX26" fmla="*/ 446 w 595"/>
                <a:gd name="connsiteY26" fmla="*/ 3680 h 6563"/>
                <a:gd name="connsiteX27" fmla="*/ 480 w 595"/>
                <a:gd name="connsiteY27" fmla="*/ 3608 h 6563"/>
                <a:gd name="connsiteX28" fmla="*/ 516 w 595"/>
                <a:gd name="connsiteY28" fmla="*/ 3535 h 6563"/>
                <a:gd name="connsiteX29" fmla="*/ 553 w 595"/>
                <a:gd name="connsiteY29" fmla="*/ 3460 h 6563"/>
                <a:gd name="connsiteX30" fmla="*/ 595 w 595"/>
                <a:gd name="connsiteY30" fmla="*/ 3384 h 6563"/>
                <a:gd name="connsiteX31" fmla="*/ 595 w 595"/>
                <a:gd name="connsiteY31" fmla="*/ 3384 h 6563"/>
                <a:gd name="connsiteX32" fmla="*/ 544 w 595"/>
                <a:gd name="connsiteY32" fmla="*/ 3241 h 6563"/>
                <a:gd name="connsiteX33" fmla="*/ 498 w 595"/>
                <a:gd name="connsiteY33" fmla="*/ 3102 h 6563"/>
                <a:gd name="connsiteX34" fmla="*/ 453 w 595"/>
                <a:gd name="connsiteY34" fmla="*/ 2963 h 6563"/>
                <a:gd name="connsiteX35" fmla="*/ 413 w 595"/>
                <a:gd name="connsiteY35" fmla="*/ 2826 h 6563"/>
                <a:gd name="connsiteX36" fmla="*/ 375 w 595"/>
                <a:gd name="connsiteY36" fmla="*/ 2690 h 6563"/>
                <a:gd name="connsiteX37" fmla="*/ 341 w 595"/>
                <a:gd name="connsiteY37" fmla="*/ 2556 h 6563"/>
                <a:gd name="connsiteX38" fmla="*/ 311 w 595"/>
                <a:gd name="connsiteY38" fmla="*/ 2426 h 6563"/>
                <a:gd name="connsiteX39" fmla="*/ 284 w 595"/>
                <a:gd name="connsiteY39" fmla="*/ 2301 h 6563"/>
                <a:gd name="connsiteX40" fmla="*/ 284 w 595"/>
                <a:gd name="connsiteY40" fmla="*/ 2301 h 6563"/>
                <a:gd name="connsiteX0" fmla="*/ 284 w 595"/>
                <a:gd name="connsiteY0" fmla="*/ 2301 h 6563"/>
                <a:gd name="connsiteX1" fmla="*/ 284 w 595"/>
                <a:gd name="connsiteY1" fmla="*/ 2301 h 6563"/>
                <a:gd name="connsiteX2" fmla="*/ 266 w 595"/>
                <a:gd name="connsiteY2" fmla="*/ 2208 h 6563"/>
                <a:gd name="connsiteX3" fmla="*/ 250 w 595"/>
                <a:gd name="connsiteY3" fmla="*/ 2117 h 6563"/>
                <a:gd name="connsiteX4" fmla="*/ 233 w 595"/>
                <a:gd name="connsiteY4" fmla="*/ 2025 h 6563"/>
                <a:gd name="connsiteX5" fmla="*/ 218 w 595"/>
                <a:gd name="connsiteY5" fmla="*/ 1936 h 6563"/>
                <a:gd name="connsiteX6" fmla="*/ 205 w 595"/>
                <a:gd name="connsiteY6" fmla="*/ 1847 h 6563"/>
                <a:gd name="connsiteX7" fmla="*/ 193 w 595"/>
                <a:gd name="connsiteY7" fmla="*/ 1759 h 6563"/>
                <a:gd name="connsiteX8" fmla="*/ 172 w 595"/>
                <a:gd name="connsiteY8" fmla="*/ 1589 h 6563"/>
                <a:gd name="connsiteX9" fmla="*/ 154 w 595"/>
                <a:gd name="connsiteY9" fmla="*/ 1424 h 6563"/>
                <a:gd name="connsiteX10" fmla="*/ 139 w 595"/>
                <a:gd name="connsiteY10" fmla="*/ 1264 h 6563"/>
                <a:gd name="connsiteX11" fmla="*/ 127 w 595"/>
                <a:gd name="connsiteY11" fmla="*/ 1111 h 6563"/>
                <a:gd name="connsiteX12" fmla="*/ 120 w 595"/>
                <a:gd name="connsiteY12" fmla="*/ 965 h 6563"/>
                <a:gd name="connsiteX13" fmla="*/ 114 w 595"/>
                <a:gd name="connsiteY13" fmla="*/ 827 h 6563"/>
                <a:gd name="connsiteX14" fmla="*/ 109 w 595"/>
                <a:gd name="connsiteY14" fmla="*/ 699 h 6563"/>
                <a:gd name="connsiteX15" fmla="*/ 108 w 595"/>
                <a:gd name="connsiteY15" fmla="*/ 577 h 6563"/>
                <a:gd name="connsiteX16" fmla="*/ 108 w 595"/>
                <a:gd name="connsiteY16" fmla="*/ 467 h 6563"/>
                <a:gd name="connsiteX17" fmla="*/ 109 w 595"/>
                <a:gd name="connsiteY17" fmla="*/ 366 h 6563"/>
                <a:gd name="connsiteX18" fmla="*/ 111 w 595"/>
                <a:gd name="connsiteY18" fmla="*/ 275 h 6563"/>
                <a:gd name="connsiteX19" fmla="*/ 117 w 595"/>
                <a:gd name="connsiteY19" fmla="*/ 129 h 6563"/>
                <a:gd name="connsiteX20" fmla="*/ 117 w 595"/>
                <a:gd name="connsiteY20" fmla="*/ 129 h 6563"/>
                <a:gd name="connsiteX21" fmla="*/ 121 w 595"/>
                <a:gd name="connsiteY21" fmla="*/ 69 h 6563"/>
                <a:gd name="connsiteX22" fmla="*/ 127 w 595"/>
                <a:gd name="connsiteY22" fmla="*/ 0 h 6563"/>
                <a:gd name="connsiteX23" fmla="*/ 0 w 595"/>
                <a:gd name="connsiteY23" fmla="*/ 0 h 6563"/>
                <a:gd name="connsiteX24" fmla="*/ 0 w 595"/>
                <a:gd name="connsiteY24" fmla="*/ 4320 h 6563"/>
                <a:gd name="connsiteX25" fmla="*/ 5 w 595"/>
                <a:gd name="connsiteY25" fmla="*/ 6563 h 6563"/>
                <a:gd name="connsiteX26" fmla="*/ 480 w 595"/>
                <a:gd name="connsiteY26" fmla="*/ 3608 h 6563"/>
                <a:gd name="connsiteX27" fmla="*/ 516 w 595"/>
                <a:gd name="connsiteY27" fmla="*/ 3535 h 6563"/>
                <a:gd name="connsiteX28" fmla="*/ 553 w 595"/>
                <a:gd name="connsiteY28" fmla="*/ 3460 h 6563"/>
                <a:gd name="connsiteX29" fmla="*/ 595 w 595"/>
                <a:gd name="connsiteY29" fmla="*/ 3384 h 6563"/>
                <a:gd name="connsiteX30" fmla="*/ 595 w 595"/>
                <a:gd name="connsiteY30" fmla="*/ 3384 h 6563"/>
                <a:gd name="connsiteX31" fmla="*/ 544 w 595"/>
                <a:gd name="connsiteY31" fmla="*/ 3241 h 6563"/>
                <a:gd name="connsiteX32" fmla="*/ 498 w 595"/>
                <a:gd name="connsiteY32" fmla="*/ 3102 h 6563"/>
                <a:gd name="connsiteX33" fmla="*/ 453 w 595"/>
                <a:gd name="connsiteY33" fmla="*/ 2963 h 6563"/>
                <a:gd name="connsiteX34" fmla="*/ 413 w 595"/>
                <a:gd name="connsiteY34" fmla="*/ 2826 h 6563"/>
                <a:gd name="connsiteX35" fmla="*/ 375 w 595"/>
                <a:gd name="connsiteY35" fmla="*/ 2690 h 6563"/>
                <a:gd name="connsiteX36" fmla="*/ 341 w 595"/>
                <a:gd name="connsiteY36" fmla="*/ 2556 h 6563"/>
                <a:gd name="connsiteX37" fmla="*/ 311 w 595"/>
                <a:gd name="connsiteY37" fmla="*/ 2426 h 6563"/>
                <a:gd name="connsiteX38" fmla="*/ 284 w 595"/>
                <a:gd name="connsiteY38" fmla="*/ 2301 h 6563"/>
                <a:gd name="connsiteX39" fmla="*/ 284 w 595"/>
                <a:gd name="connsiteY39" fmla="*/ 2301 h 6563"/>
                <a:gd name="connsiteX0" fmla="*/ 284 w 595"/>
                <a:gd name="connsiteY0" fmla="*/ 2301 h 6563"/>
                <a:gd name="connsiteX1" fmla="*/ 284 w 595"/>
                <a:gd name="connsiteY1" fmla="*/ 2301 h 6563"/>
                <a:gd name="connsiteX2" fmla="*/ 266 w 595"/>
                <a:gd name="connsiteY2" fmla="*/ 2208 h 6563"/>
                <a:gd name="connsiteX3" fmla="*/ 250 w 595"/>
                <a:gd name="connsiteY3" fmla="*/ 2117 h 6563"/>
                <a:gd name="connsiteX4" fmla="*/ 233 w 595"/>
                <a:gd name="connsiteY4" fmla="*/ 2025 h 6563"/>
                <a:gd name="connsiteX5" fmla="*/ 218 w 595"/>
                <a:gd name="connsiteY5" fmla="*/ 1936 h 6563"/>
                <a:gd name="connsiteX6" fmla="*/ 205 w 595"/>
                <a:gd name="connsiteY6" fmla="*/ 1847 h 6563"/>
                <a:gd name="connsiteX7" fmla="*/ 193 w 595"/>
                <a:gd name="connsiteY7" fmla="*/ 1759 h 6563"/>
                <a:gd name="connsiteX8" fmla="*/ 172 w 595"/>
                <a:gd name="connsiteY8" fmla="*/ 1589 h 6563"/>
                <a:gd name="connsiteX9" fmla="*/ 154 w 595"/>
                <a:gd name="connsiteY9" fmla="*/ 1424 h 6563"/>
                <a:gd name="connsiteX10" fmla="*/ 139 w 595"/>
                <a:gd name="connsiteY10" fmla="*/ 1264 h 6563"/>
                <a:gd name="connsiteX11" fmla="*/ 127 w 595"/>
                <a:gd name="connsiteY11" fmla="*/ 1111 h 6563"/>
                <a:gd name="connsiteX12" fmla="*/ 120 w 595"/>
                <a:gd name="connsiteY12" fmla="*/ 965 h 6563"/>
                <a:gd name="connsiteX13" fmla="*/ 114 w 595"/>
                <a:gd name="connsiteY13" fmla="*/ 827 h 6563"/>
                <a:gd name="connsiteX14" fmla="*/ 109 w 595"/>
                <a:gd name="connsiteY14" fmla="*/ 699 h 6563"/>
                <a:gd name="connsiteX15" fmla="*/ 108 w 595"/>
                <a:gd name="connsiteY15" fmla="*/ 577 h 6563"/>
                <a:gd name="connsiteX16" fmla="*/ 108 w 595"/>
                <a:gd name="connsiteY16" fmla="*/ 467 h 6563"/>
                <a:gd name="connsiteX17" fmla="*/ 109 w 595"/>
                <a:gd name="connsiteY17" fmla="*/ 366 h 6563"/>
                <a:gd name="connsiteX18" fmla="*/ 111 w 595"/>
                <a:gd name="connsiteY18" fmla="*/ 275 h 6563"/>
                <a:gd name="connsiteX19" fmla="*/ 117 w 595"/>
                <a:gd name="connsiteY19" fmla="*/ 129 h 6563"/>
                <a:gd name="connsiteX20" fmla="*/ 117 w 595"/>
                <a:gd name="connsiteY20" fmla="*/ 129 h 6563"/>
                <a:gd name="connsiteX21" fmla="*/ 121 w 595"/>
                <a:gd name="connsiteY21" fmla="*/ 69 h 6563"/>
                <a:gd name="connsiteX22" fmla="*/ 127 w 595"/>
                <a:gd name="connsiteY22" fmla="*/ 0 h 6563"/>
                <a:gd name="connsiteX23" fmla="*/ 0 w 595"/>
                <a:gd name="connsiteY23" fmla="*/ 0 h 6563"/>
                <a:gd name="connsiteX24" fmla="*/ 0 w 595"/>
                <a:gd name="connsiteY24" fmla="*/ 4320 h 6563"/>
                <a:gd name="connsiteX25" fmla="*/ 5 w 595"/>
                <a:gd name="connsiteY25" fmla="*/ 6563 h 6563"/>
                <a:gd name="connsiteX26" fmla="*/ 516 w 595"/>
                <a:gd name="connsiteY26" fmla="*/ 3535 h 6563"/>
                <a:gd name="connsiteX27" fmla="*/ 553 w 595"/>
                <a:gd name="connsiteY27" fmla="*/ 3460 h 6563"/>
                <a:gd name="connsiteX28" fmla="*/ 595 w 595"/>
                <a:gd name="connsiteY28" fmla="*/ 3384 h 6563"/>
                <a:gd name="connsiteX29" fmla="*/ 595 w 595"/>
                <a:gd name="connsiteY29" fmla="*/ 3384 h 6563"/>
                <a:gd name="connsiteX30" fmla="*/ 544 w 595"/>
                <a:gd name="connsiteY30" fmla="*/ 3241 h 6563"/>
                <a:gd name="connsiteX31" fmla="*/ 498 w 595"/>
                <a:gd name="connsiteY31" fmla="*/ 3102 h 6563"/>
                <a:gd name="connsiteX32" fmla="*/ 453 w 595"/>
                <a:gd name="connsiteY32" fmla="*/ 2963 h 6563"/>
                <a:gd name="connsiteX33" fmla="*/ 413 w 595"/>
                <a:gd name="connsiteY33" fmla="*/ 2826 h 6563"/>
                <a:gd name="connsiteX34" fmla="*/ 375 w 595"/>
                <a:gd name="connsiteY34" fmla="*/ 2690 h 6563"/>
                <a:gd name="connsiteX35" fmla="*/ 341 w 595"/>
                <a:gd name="connsiteY35" fmla="*/ 2556 h 6563"/>
                <a:gd name="connsiteX36" fmla="*/ 311 w 595"/>
                <a:gd name="connsiteY36" fmla="*/ 2426 h 6563"/>
                <a:gd name="connsiteX37" fmla="*/ 284 w 595"/>
                <a:gd name="connsiteY37" fmla="*/ 2301 h 6563"/>
                <a:gd name="connsiteX38" fmla="*/ 284 w 595"/>
                <a:gd name="connsiteY38" fmla="*/ 2301 h 6563"/>
                <a:gd name="connsiteX0" fmla="*/ 284 w 595"/>
                <a:gd name="connsiteY0" fmla="*/ 2301 h 6563"/>
                <a:gd name="connsiteX1" fmla="*/ 284 w 595"/>
                <a:gd name="connsiteY1" fmla="*/ 2301 h 6563"/>
                <a:gd name="connsiteX2" fmla="*/ 266 w 595"/>
                <a:gd name="connsiteY2" fmla="*/ 2208 h 6563"/>
                <a:gd name="connsiteX3" fmla="*/ 250 w 595"/>
                <a:gd name="connsiteY3" fmla="*/ 2117 h 6563"/>
                <a:gd name="connsiteX4" fmla="*/ 233 w 595"/>
                <a:gd name="connsiteY4" fmla="*/ 2025 h 6563"/>
                <a:gd name="connsiteX5" fmla="*/ 218 w 595"/>
                <a:gd name="connsiteY5" fmla="*/ 1936 h 6563"/>
                <a:gd name="connsiteX6" fmla="*/ 205 w 595"/>
                <a:gd name="connsiteY6" fmla="*/ 1847 h 6563"/>
                <a:gd name="connsiteX7" fmla="*/ 193 w 595"/>
                <a:gd name="connsiteY7" fmla="*/ 1759 h 6563"/>
                <a:gd name="connsiteX8" fmla="*/ 172 w 595"/>
                <a:gd name="connsiteY8" fmla="*/ 1589 h 6563"/>
                <a:gd name="connsiteX9" fmla="*/ 154 w 595"/>
                <a:gd name="connsiteY9" fmla="*/ 1424 h 6563"/>
                <a:gd name="connsiteX10" fmla="*/ 139 w 595"/>
                <a:gd name="connsiteY10" fmla="*/ 1264 h 6563"/>
                <a:gd name="connsiteX11" fmla="*/ 127 w 595"/>
                <a:gd name="connsiteY11" fmla="*/ 1111 h 6563"/>
                <a:gd name="connsiteX12" fmla="*/ 120 w 595"/>
                <a:gd name="connsiteY12" fmla="*/ 965 h 6563"/>
                <a:gd name="connsiteX13" fmla="*/ 114 w 595"/>
                <a:gd name="connsiteY13" fmla="*/ 827 h 6563"/>
                <a:gd name="connsiteX14" fmla="*/ 109 w 595"/>
                <a:gd name="connsiteY14" fmla="*/ 699 h 6563"/>
                <a:gd name="connsiteX15" fmla="*/ 108 w 595"/>
                <a:gd name="connsiteY15" fmla="*/ 577 h 6563"/>
                <a:gd name="connsiteX16" fmla="*/ 108 w 595"/>
                <a:gd name="connsiteY16" fmla="*/ 467 h 6563"/>
                <a:gd name="connsiteX17" fmla="*/ 109 w 595"/>
                <a:gd name="connsiteY17" fmla="*/ 366 h 6563"/>
                <a:gd name="connsiteX18" fmla="*/ 111 w 595"/>
                <a:gd name="connsiteY18" fmla="*/ 275 h 6563"/>
                <a:gd name="connsiteX19" fmla="*/ 117 w 595"/>
                <a:gd name="connsiteY19" fmla="*/ 129 h 6563"/>
                <a:gd name="connsiteX20" fmla="*/ 117 w 595"/>
                <a:gd name="connsiteY20" fmla="*/ 129 h 6563"/>
                <a:gd name="connsiteX21" fmla="*/ 121 w 595"/>
                <a:gd name="connsiteY21" fmla="*/ 69 h 6563"/>
                <a:gd name="connsiteX22" fmla="*/ 127 w 595"/>
                <a:gd name="connsiteY22" fmla="*/ 0 h 6563"/>
                <a:gd name="connsiteX23" fmla="*/ 0 w 595"/>
                <a:gd name="connsiteY23" fmla="*/ 0 h 6563"/>
                <a:gd name="connsiteX24" fmla="*/ 0 w 595"/>
                <a:gd name="connsiteY24" fmla="*/ 4320 h 6563"/>
                <a:gd name="connsiteX25" fmla="*/ 5 w 595"/>
                <a:gd name="connsiteY25" fmla="*/ 6563 h 6563"/>
                <a:gd name="connsiteX26" fmla="*/ 553 w 595"/>
                <a:gd name="connsiteY26" fmla="*/ 3460 h 6563"/>
                <a:gd name="connsiteX27" fmla="*/ 595 w 595"/>
                <a:gd name="connsiteY27" fmla="*/ 3384 h 6563"/>
                <a:gd name="connsiteX28" fmla="*/ 595 w 595"/>
                <a:gd name="connsiteY28" fmla="*/ 3384 h 6563"/>
                <a:gd name="connsiteX29" fmla="*/ 544 w 595"/>
                <a:gd name="connsiteY29" fmla="*/ 3241 h 6563"/>
                <a:gd name="connsiteX30" fmla="*/ 498 w 595"/>
                <a:gd name="connsiteY30" fmla="*/ 3102 h 6563"/>
                <a:gd name="connsiteX31" fmla="*/ 453 w 595"/>
                <a:gd name="connsiteY31" fmla="*/ 2963 h 6563"/>
                <a:gd name="connsiteX32" fmla="*/ 413 w 595"/>
                <a:gd name="connsiteY32" fmla="*/ 2826 h 6563"/>
                <a:gd name="connsiteX33" fmla="*/ 375 w 595"/>
                <a:gd name="connsiteY33" fmla="*/ 2690 h 6563"/>
                <a:gd name="connsiteX34" fmla="*/ 341 w 595"/>
                <a:gd name="connsiteY34" fmla="*/ 2556 h 6563"/>
                <a:gd name="connsiteX35" fmla="*/ 311 w 595"/>
                <a:gd name="connsiteY35" fmla="*/ 2426 h 6563"/>
                <a:gd name="connsiteX36" fmla="*/ 284 w 595"/>
                <a:gd name="connsiteY36" fmla="*/ 2301 h 6563"/>
                <a:gd name="connsiteX37" fmla="*/ 284 w 595"/>
                <a:gd name="connsiteY37" fmla="*/ 2301 h 6563"/>
                <a:gd name="connsiteX0" fmla="*/ 284 w 595"/>
                <a:gd name="connsiteY0" fmla="*/ 2301 h 6563"/>
                <a:gd name="connsiteX1" fmla="*/ 284 w 595"/>
                <a:gd name="connsiteY1" fmla="*/ 2301 h 6563"/>
                <a:gd name="connsiteX2" fmla="*/ 266 w 595"/>
                <a:gd name="connsiteY2" fmla="*/ 2208 h 6563"/>
                <a:gd name="connsiteX3" fmla="*/ 250 w 595"/>
                <a:gd name="connsiteY3" fmla="*/ 2117 h 6563"/>
                <a:gd name="connsiteX4" fmla="*/ 233 w 595"/>
                <a:gd name="connsiteY4" fmla="*/ 2025 h 6563"/>
                <a:gd name="connsiteX5" fmla="*/ 218 w 595"/>
                <a:gd name="connsiteY5" fmla="*/ 1936 h 6563"/>
                <a:gd name="connsiteX6" fmla="*/ 205 w 595"/>
                <a:gd name="connsiteY6" fmla="*/ 1847 h 6563"/>
                <a:gd name="connsiteX7" fmla="*/ 193 w 595"/>
                <a:gd name="connsiteY7" fmla="*/ 1759 h 6563"/>
                <a:gd name="connsiteX8" fmla="*/ 172 w 595"/>
                <a:gd name="connsiteY8" fmla="*/ 1589 h 6563"/>
                <a:gd name="connsiteX9" fmla="*/ 154 w 595"/>
                <a:gd name="connsiteY9" fmla="*/ 1424 h 6563"/>
                <a:gd name="connsiteX10" fmla="*/ 139 w 595"/>
                <a:gd name="connsiteY10" fmla="*/ 1264 h 6563"/>
                <a:gd name="connsiteX11" fmla="*/ 127 w 595"/>
                <a:gd name="connsiteY11" fmla="*/ 1111 h 6563"/>
                <a:gd name="connsiteX12" fmla="*/ 120 w 595"/>
                <a:gd name="connsiteY12" fmla="*/ 965 h 6563"/>
                <a:gd name="connsiteX13" fmla="*/ 114 w 595"/>
                <a:gd name="connsiteY13" fmla="*/ 827 h 6563"/>
                <a:gd name="connsiteX14" fmla="*/ 109 w 595"/>
                <a:gd name="connsiteY14" fmla="*/ 699 h 6563"/>
                <a:gd name="connsiteX15" fmla="*/ 108 w 595"/>
                <a:gd name="connsiteY15" fmla="*/ 577 h 6563"/>
                <a:gd name="connsiteX16" fmla="*/ 108 w 595"/>
                <a:gd name="connsiteY16" fmla="*/ 467 h 6563"/>
                <a:gd name="connsiteX17" fmla="*/ 109 w 595"/>
                <a:gd name="connsiteY17" fmla="*/ 366 h 6563"/>
                <a:gd name="connsiteX18" fmla="*/ 111 w 595"/>
                <a:gd name="connsiteY18" fmla="*/ 275 h 6563"/>
                <a:gd name="connsiteX19" fmla="*/ 117 w 595"/>
                <a:gd name="connsiteY19" fmla="*/ 129 h 6563"/>
                <a:gd name="connsiteX20" fmla="*/ 117 w 595"/>
                <a:gd name="connsiteY20" fmla="*/ 129 h 6563"/>
                <a:gd name="connsiteX21" fmla="*/ 121 w 595"/>
                <a:gd name="connsiteY21" fmla="*/ 69 h 6563"/>
                <a:gd name="connsiteX22" fmla="*/ 127 w 595"/>
                <a:gd name="connsiteY22" fmla="*/ 0 h 6563"/>
                <a:gd name="connsiteX23" fmla="*/ 0 w 595"/>
                <a:gd name="connsiteY23" fmla="*/ 0 h 6563"/>
                <a:gd name="connsiteX24" fmla="*/ 0 w 595"/>
                <a:gd name="connsiteY24" fmla="*/ 4320 h 6563"/>
                <a:gd name="connsiteX25" fmla="*/ 5 w 595"/>
                <a:gd name="connsiteY25" fmla="*/ 6563 h 6563"/>
                <a:gd name="connsiteX26" fmla="*/ 595 w 595"/>
                <a:gd name="connsiteY26" fmla="*/ 3384 h 6563"/>
                <a:gd name="connsiteX27" fmla="*/ 595 w 595"/>
                <a:gd name="connsiteY27" fmla="*/ 3384 h 6563"/>
                <a:gd name="connsiteX28" fmla="*/ 544 w 595"/>
                <a:gd name="connsiteY28" fmla="*/ 3241 h 6563"/>
                <a:gd name="connsiteX29" fmla="*/ 498 w 595"/>
                <a:gd name="connsiteY29" fmla="*/ 3102 h 6563"/>
                <a:gd name="connsiteX30" fmla="*/ 453 w 595"/>
                <a:gd name="connsiteY30" fmla="*/ 2963 h 6563"/>
                <a:gd name="connsiteX31" fmla="*/ 413 w 595"/>
                <a:gd name="connsiteY31" fmla="*/ 2826 h 6563"/>
                <a:gd name="connsiteX32" fmla="*/ 375 w 595"/>
                <a:gd name="connsiteY32" fmla="*/ 2690 h 6563"/>
                <a:gd name="connsiteX33" fmla="*/ 341 w 595"/>
                <a:gd name="connsiteY33" fmla="*/ 2556 h 6563"/>
                <a:gd name="connsiteX34" fmla="*/ 311 w 595"/>
                <a:gd name="connsiteY34" fmla="*/ 2426 h 6563"/>
                <a:gd name="connsiteX35" fmla="*/ 284 w 595"/>
                <a:gd name="connsiteY35" fmla="*/ 2301 h 6563"/>
                <a:gd name="connsiteX36" fmla="*/ 284 w 595"/>
                <a:gd name="connsiteY36" fmla="*/ 2301 h 6563"/>
                <a:gd name="connsiteX0" fmla="*/ 284 w 595"/>
                <a:gd name="connsiteY0" fmla="*/ 2301 h 6563"/>
                <a:gd name="connsiteX1" fmla="*/ 284 w 595"/>
                <a:gd name="connsiteY1" fmla="*/ 2301 h 6563"/>
                <a:gd name="connsiteX2" fmla="*/ 266 w 595"/>
                <a:gd name="connsiteY2" fmla="*/ 2208 h 6563"/>
                <a:gd name="connsiteX3" fmla="*/ 250 w 595"/>
                <a:gd name="connsiteY3" fmla="*/ 2117 h 6563"/>
                <a:gd name="connsiteX4" fmla="*/ 233 w 595"/>
                <a:gd name="connsiteY4" fmla="*/ 2025 h 6563"/>
                <a:gd name="connsiteX5" fmla="*/ 218 w 595"/>
                <a:gd name="connsiteY5" fmla="*/ 1936 h 6563"/>
                <a:gd name="connsiteX6" fmla="*/ 205 w 595"/>
                <a:gd name="connsiteY6" fmla="*/ 1847 h 6563"/>
                <a:gd name="connsiteX7" fmla="*/ 193 w 595"/>
                <a:gd name="connsiteY7" fmla="*/ 1759 h 6563"/>
                <a:gd name="connsiteX8" fmla="*/ 172 w 595"/>
                <a:gd name="connsiteY8" fmla="*/ 1589 h 6563"/>
                <a:gd name="connsiteX9" fmla="*/ 154 w 595"/>
                <a:gd name="connsiteY9" fmla="*/ 1424 h 6563"/>
                <a:gd name="connsiteX10" fmla="*/ 139 w 595"/>
                <a:gd name="connsiteY10" fmla="*/ 1264 h 6563"/>
                <a:gd name="connsiteX11" fmla="*/ 127 w 595"/>
                <a:gd name="connsiteY11" fmla="*/ 1111 h 6563"/>
                <a:gd name="connsiteX12" fmla="*/ 120 w 595"/>
                <a:gd name="connsiteY12" fmla="*/ 965 h 6563"/>
                <a:gd name="connsiteX13" fmla="*/ 114 w 595"/>
                <a:gd name="connsiteY13" fmla="*/ 827 h 6563"/>
                <a:gd name="connsiteX14" fmla="*/ 109 w 595"/>
                <a:gd name="connsiteY14" fmla="*/ 699 h 6563"/>
                <a:gd name="connsiteX15" fmla="*/ 108 w 595"/>
                <a:gd name="connsiteY15" fmla="*/ 577 h 6563"/>
                <a:gd name="connsiteX16" fmla="*/ 108 w 595"/>
                <a:gd name="connsiteY16" fmla="*/ 467 h 6563"/>
                <a:gd name="connsiteX17" fmla="*/ 109 w 595"/>
                <a:gd name="connsiteY17" fmla="*/ 366 h 6563"/>
                <a:gd name="connsiteX18" fmla="*/ 111 w 595"/>
                <a:gd name="connsiteY18" fmla="*/ 275 h 6563"/>
                <a:gd name="connsiteX19" fmla="*/ 117 w 595"/>
                <a:gd name="connsiteY19" fmla="*/ 129 h 6563"/>
                <a:gd name="connsiteX20" fmla="*/ 117 w 595"/>
                <a:gd name="connsiteY20" fmla="*/ 129 h 6563"/>
                <a:gd name="connsiteX21" fmla="*/ 121 w 595"/>
                <a:gd name="connsiteY21" fmla="*/ 69 h 6563"/>
                <a:gd name="connsiteX22" fmla="*/ 127 w 595"/>
                <a:gd name="connsiteY22" fmla="*/ 0 h 6563"/>
                <a:gd name="connsiteX23" fmla="*/ 0 w 595"/>
                <a:gd name="connsiteY23" fmla="*/ 0 h 6563"/>
                <a:gd name="connsiteX24" fmla="*/ 5 w 595"/>
                <a:gd name="connsiteY24" fmla="*/ 6563 h 6563"/>
                <a:gd name="connsiteX25" fmla="*/ 595 w 595"/>
                <a:gd name="connsiteY25" fmla="*/ 3384 h 6563"/>
                <a:gd name="connsiteX26" fmla="*/ 595 w 595"/>
                <a:gd name="connsiteY26" fmla="*/ 3384 h 6563"/>
                <a:gd name="connsiteX27" fmla="*/ 544 w 595"/>
                <a:gd name="connsiteY27" fmla="*/ 3241 h 6563"/>
                <a:gd name="connsiteX28" fmla="*/ 498 w 595"/>
                <a:gd name="connsiteY28" fmla="*/ 3102 h 6563"/>
                <a:gd name="connsiteX29" fmla="*/ 453 w 595"/>
                <a:gd name="connsiteY29" fmla="*/ 2963 h 6563"/>
                <a:gd name="connsiteX30" fmla="*/ 413 w 595"/>
                <a:gd name="connsiteY30" fmla="*/ 2826 h 6563"/>
                <a:gd name="connsiteX31" fmla="*/ 375 w 595"/>
                <a:gd name="connsiteY31" fmla="*/ 2690 h 6563"/>
                <a:gd name="connsiteX32" fmla="*/ 341 w 595"/>
                <a:gd name="connsiteY32" fmla="*/ 2556 h 6563"/>
                <a:gd name="connsiteX33" fmla="*/ 311 w 595"/>
                <a:gd name="connsiteY33" fmla="*/ 2426 h 6563"/>
                <a:gd name="connsiteX34" fmla="*/ 284 w 595"/>
                <a:gd name="connsiteY34" fmla="*/ 2301 h 6563"/>
                <a:gd name="connsiteX35" fmla="*/ 284 w 595"/>
                <a:gd name="connsiteY35" fmla="*/ 2301 h 6563"/>
                <a:gd name="connsiteX0" fmla="*/ 284 w 595"/>
                <a:gd name="connsiteY0" fmla="*/ 2301 h 6563"/>
                <a:gd name="connsiteX1" fmla="*/ 284 w 595"/>
                <a:gd name="connsiteY1" fmla="*/ 2301 h 6563"/>
                <a:gd name="connsiteX2" fmla="*/ 266 w 595"/>
                <a:gd name="connsiteY2" fmla="*/ 2208 h 6563"/>
                <a:gd name="connsiteX3" fmla="*/ 250 w 595"/>
                <a:gd name="connsiteY3" fmla="*/ 2117 h 6563"/>
                <a:gd name="connsiteX4" fmla="*/ 233 w 595"/>
                <a:gd name="connsiteY4" fmla="*/ 2025 h 6563"/>
                <a:gd name="connsiteX5" fmla="*/ 218 w 595"/>
                <a:gd name="connsiteY5" fmla="*/ 1936 h 6563"/>
                <a:gd name="connsiteX6" fmla="*/ 205 w 595"/>
                <a:gd name="connsiteY6" fmla="*/ 1847 h 6563"/>
                <a:gd name="connsiteX7" fmla="*/ 193 w 595"/>
                <a:gd name="connsiteY7" fmla="*/ 1759 h 6563"/>
                <a:gd name="connsiteX8" fmla="*/ 172 w 595"/>
                <a:gd name="connsiteY8" fmla="*/ 1589 h 6563"/>
                <a:gd name="connsiteX9" fmla="*/ 154 w 595"/>
                <a:gd name="connsiteY9" fmla="*/ 1424 h 6563"/>
                <a:gd name="connsiteX10" fmla="*/ 139 w 595"/>
                <a:gd name="connsiteY10" fmla="*/ 1264 h 6563"/>
                <a:gd name="connsiteX11" fmla="*/ 127 w 595"/>
                <a:gd name="connsiteY11" fmla="*/ 1111 h 6563"/>
                <a:gd name="connsiteX12" fmla="*/ 120 w 595"/>
                <a:gd name="connsiteY12" fmla="*/ 965 h 6563"/>
                <a:gd name="connsiteX13" fmla="*/ 114 w 595"/>
                <a:gd name="connsiteY13" fmla="*/ 827 h 6563"/>
                <a:gd name="connsiteX14" fmla="*/ 109 w 595"/>
                <a:gd name="connsiteY14" fmla="*/ 699 h 6563"/>
                <a:gd name="connsiteX15" fmla="*/ 108 w 595"/>
                <a:gd name="connsiteY15" fmla="*/ 577 h 6563"/>
                <a:gd name="connsiteX16" fmla="*/ 108 w 595"/>
                <a:gd name="connsiteY16" fmla="*/ 467 h 6563"/>
                <a:gd name="connsiteX17" fmla="*/ 109 w 595"/>
                <a:gd name="connsiteY17" fmla="*/ 366 h 6563"/>
                <a:gd name="connsiteX18" fmla="*/ 111 w 595"/>
                <a:gd name="connsiteY18" fmla="*/ 275 h 6563"/>
                <a:gd name="connsiteX19" fmla="*/ 117 w 595"/>
                <a:gd name="connsiteY19" fmla="*/ 129 h 6563"/>
                <a:gd name="connsiteX20" fmla="*/ 117 w 595"/>
                <a:gd name="connsiteY20" fmla="*/ 129 h 6563"/>
                <a:gd name="connsiteX21" fmla="*/ 121 w 595"/>
                <a:gd name="connsiteY21" fmla="*/ 69 h 6563"/>
                <a:gd name="connsiteX22" fmla="*/ 127 w 595"/>
                <a:gd name="connsiteY22" fmla="*/ 0 h 6563"/>
                <a:gd name="connsiteX23" fmla="*/ 0 w 595"/>
                <a:gd name="connsiteY23" fmla="*/ 0 h 6563"/>
                <a:gd name="connsiteX24" fmla="*/ 5 w 595"/>
                <a:gd name="connsiteY24" fmla="*/ 6563 h 6563"/>
                <a:gd name="connsiteX25" fmla="*/ 595 w 595"/>
                <a:gd name="connsiteY25" fmla="*/ 3384 h 6563"/>
                <a:gd name="connsiteX26" fmla="*/ 595 w 595"/>
                <a:gd name="connsiteY26" fmla="*/ 3384 h 6563"/>
                <a:gd name="connsiteX27" fmla="*/ 544 w 595"/>
                <a:gd name="connsiteY27" fmla="*/ 3241 h 6563"/>
                <a:gd name="connsiteX28" fmla="*/ 498 w 595"/>
                <a:gd name="connsiteY28" fmla="*/ 3102 h 6563"/>
                <a:gd name="connsiteX29" fmla="*/ 453 w 595"/>
                <a:gd name="connsiteY29" fmla="*/ 2963 h 6563"/>
                <a:gd name="connsiteX30" fmla="*/ 413 w 595"/>
                <a:gd name="connsiteY30" fmla="*/ 2826 h 6563"/>
                <a:gd name="connsiteX31" fmla="*/ 375 w 595"/>
                <a:gd name="connsiteY31" fmla="*/ 2690 h 6563"/>
                <a:gd name="connsiteX32" fmla="*/ 341 w 595"/>
                <a:gd name="connsiteY32" fmla="*/ 2556 h 6563"/>
                <a:gd name="connsiteX33" fmla="*/ 311 w 595"/>
                <a:gd name="connsiteY33" fmla="*/ 2426 h 6563"/>
                <a:gd name="connsiteX34" fmla="*/ 284 w 595"/>
                <a:gd name="connsiteY34" fmla="*/ 2301 h 6563"/>
                <a:gd name="connsiteX35" fmla="*/ 284 w 595"/>
                <a:gd name="connsiteY35" fmla="*/ 2301 h 6563"/>
                <a:gd name="connsiteX0" fmla="*/ 284 w 595"/>
                <a:gd name="connsiteY0" fmla="*/ 2301 h 6563"/>
                <a:gd name="connsiteX1" fmla="*/ 284 w 595"/>
                <a:gd name="connsiteY1" fmla="*/ 2301 h 6563"/>
                <a:gd name="connsiteX2" fmla="*/ 266 w 595"/>
                <a:gd name="connsiteY2" fmla="*/ 2208 h 6563"/>
                <a:gd name="connsiteX3" fmla="*/ 250 w 595"/>
                <a:gd name="connsiteY3" fmla="*/ 2117 h 6563"/>
                <a:gd name="connsiteX4" fmla="*/ 233 w 595"/>
                <a:gd name="connsiteY4" fmla="*/ 2025 h 6563"/>
                <a:gd name="connsiteX5" fmla="*/ 218 w 595"/>
                <a:gd name="connsiteY5" fmla="*/ 1936 h 6563"/>
                <a:gd name="connsiteX6" fmla="*/ 205 w 595"/>
                <a:gd name="connsiteY6" fmla="*/ 1847 h 6563"/>
                <a:gd name="connsiteX7" fmla="*/ 193 w 595"/>
                <a:gd name="connsiteY7" fmla="*/ 1759 h 6563"/>
                <a:gd name="connsiteX8" fmla="*/ 172 w 595"/>
                <a:gd name="connsiteY8" fmla="*/ 1589 h 6563"/>
                <a:gd name="connsiteX9" fmla="*/ 154 w 595"/>
                <a:gd name="connsiteY9" fmla="*/ 1424 h 6563"/>
                <a:gd name="connsiteX10" fmla="*/ 139 w 595"/>
                <a:gd name="connsiteY10" fmla="*/ 1264 h 6563"/>
                <a:gd name="connsiteX11" fmla="*/ 127 w 595"/>
                <a:gd name="connsiteY11" fmla="*/ 1111 h 6563"/>
                <a:gd name="connsiteX12" fmla="*/ 120 w 595"/>
                <a:gd name="connsiteY12" fmla="*/ 965 h 6563"/>
                <a:gd name="connsiteX13" fmla="*/ 114 w 595"/>
                <a:gd name="connsiteY13" fmla="*/ 827 h 6563"/>
                <a:gd name="connsiteX14" fmla="*/ 109 w 595"/>
                <a:gd name="connsiteY14" fmla="*/ 699 h 6563"/>
                <a:gd name="connsiteX15" fmla="*/ 108 w 595"/>
                <a:gd name="connsiteY15" fmla="*/ 577 h 6563"/>
                <a:gd name="connsiteX16" fmla="*/ 108 w 595"/>
                <a:gd name="connsiteY16" fmla="*/ 467 h 6563"/>
                <a:gd name="connsiteX17" fmla="*/ 109 w 595"/>
                <a:gd name="connsiteY17" fmla="*/ 366 h 6563"/>
                <a:gd name="connsiteX18" fmla="*/ 111 w 595"/>
                <a:gd name="connsiteY18" fmla="*/ 275 h 6563"/>
                <a:gd name="connsiteX19" fmla="*/ 117 w 595"/>
                <a:gd name="connsiteY19" fmla="*/ 129 h 6563"/>
                <a:gd name="connsiteX20" fmla="*/ 117 w 595"/>
                <a:gd name="connsiteY20" fmla="*/ 129 h 6563"/>
                <a:gd name="connsiteX21" fmla="*/ 121 w 595"/>
                <a:gd name="connsiteY21" fmla="*/ 69 h 6563"/>
                <a:gd name="connsiteX22" fmla="*/ 127 w 595"/>
                <a:gd name="connsiteY22" fmla="*/ 0 h 6563"/>
                <a:gd name="connsiteX23" fmla="*/ 0 w 595"/>
                <a:gd name="connsiteY23" fmla="*/ 0 h 6563"/>
                <a:gd name="connsiteX24" fmla="*/ 5 w 595"/>
                <a:gd name="connsiteY24" fmla="*/ 6563 h 6563"/>
                <a:gd name="connsiteX25" fmla="*/ 595 w 595"/>
                <a:gd name="connsiteY25" fmla="*/ 3384 h 6563"/>
                <a:gd name="connsiteX26" fmla="*/ 595 w 595"/>
                <a:gd name="connsiteY26" fmla="*/ 3384 h 6563"/>
                <a:gd name="connsiteX27" fmla="*/ 544 w 595"/>
                <a:gd name="connsiteY27" fmla="*/ 3241 h 6563"/>
                <a:gd name="connsiteX28" fmla="*/ 498 w 595"/>
                <a:gd name="connsiteY28" fmla="*/ 3102 h 6563"/>
                <a:gd name="connsiteX29" fmla="*/ 453 w 595"/>
                <a:gd name="connsiteY29" fmla="*/ 2963 h 6563"/>
                <a:gd name="connsiteX30" fmla="*/ 413 w 595"/>
                <a:gd name="connsiteY30" fmla="*/ 2826 h 6563"/>
                <a:gd name="connsiteX31" fmla="*/ 375 w 595"/>
                <a:gd name="connsiteY31" fmla="*/ 2690 h 6563"/>
                <a:gd name="connsiteX32" fmla="*/ 341 w 595"/>
                <a:gd name="connsiteY32" fmla="*/ 2556 h 6563"/>
                <a:gd name="connsiteX33" fmla="*/ 311 w 595"/>
                <a:gd name="connsiteY33" fmla="*/ 2426 h 6563"/>
                <a:gd name="connsiteX34" fmla="*/ 284 w 595"/>
                <a:gd name="connsiteY34" fmla="*/ 2301 h 6563"/>
                <a:gd name="connsiteX35" fmla="*/ 284 w 595"/>
                <a:gd name="connsiteY35" fmla="*/ 2301 h 6563"/>
                <a:gd name="connsiteX0" fmla="*/ 284 w 595"/>
                <a:gd name="connsiteY0" fmla="*/ 2301 h 6563"/>
                <a:gd name="connsiteX1" fmla="*/ 284 w 595"/>
                <a:gd name="connsiteY1" fmla="*/ 2301 h 6563"/>
                <a:gd name="connsiteX2" fmla="*/ 266 w 595"/>
                <a:gd name="connsiteY2" fmla="*/ 2208 h 6563"/>
                <a:gd name="connsiteX3" fmla="*/ 250 w 595"/>
                <a:gd name="connsiteY3" fmla="*/ 2117 h 6563"/>
                <a:gd name="connsiteX4" fmla="*/ 233 w 595"/>
                <a:gd name="connsiteY4" fmla="*/ 2025 h 6563"/>
                <a:gd name="connsiteX5" fmla="*/ 218 w 595"/>
                <a:gd name="connsiteY5" fmla="*/ 1936 h 6563"/>
                <a:gd name="connsiteX6" fmla="*/ 205 w 595"/>
                <a:gd name="connsiteY6" fmla="*/ 1847 h 6563"/>
                <a:gd name="connsiteX7" fmla="*/ 193 w 595"/>
                <a:gd name="connsiteY7" fmla="*/ 1759 h 6563"/>
                <a:gd name="connsiteX8" fmla="*/ 172 w 595"/>
                <a:gd name="connsiteY8" fmla="*/ 1589 h 6563"/>
                <a:gd name="connsiteX9" fmla="*/ 154 w 595"/>
                <a:gd name="connsiteY9" fmla="*/ 1424 h 6563"/>
                <a:gd name="connsiteX10" fmla="*/ 139 w 595"/>
                <a:gd name="connsiteY10" fmla="*/ 1264 h 6563"/>
                <a:gd name="connsiteX11" fmla="*/ 127 w 595"/>
                <a:gd name="connsiteY11" fmla="*/ 1111 h 6563"/>
                <a:gd name="connsiteX12" fmla="*/ 120 w 595"/>
                <a:gd name="connsiteY12" fmla="*/ 965 h 6563"/>
                <a:gd name="connsiteX13" fmla="*/ 114 w 595"/>
                <a:gd name="connsiteY13" fmla="*/ 827 h 6563"/>
                <a:gd name="connsiteX14" fmla="*/ 109 w 595"/>
                <a:gd name="connsiteY14" fmla="*/ 699 h 6563"/>
                <a:gd name="connsiteX15" fmla="*/ 108 w 595"/>
                <a:gd name="connsiteY15" fmla="*/ 577 h 6563"/>
                <a:gd name="connsiteX16" fmla="*/ 108 w 595"/>
                <a:gd name="connsiteY16" fmla="*/ 467 h 6563"/>
                <a:gd name="connsiteX17" fmla="*/ 109 w 595"/>
                <a:gd name="connsiteY17" fmla="*/ 366 h 6563"/>
                <a:gd name="connsiteX18" fmla="*/ 111 w 595"/>
                <a:gd name="connsiteY18" fmla="*/ 275 h 6563"/>
                <a:gd name="connsiteX19" fmla="*/ 117 w 595"/>
                <a:gd name="connsiteY19" fmla="*/ 129 h 6563"/>
                <a:gd name="connsiteX20" fmla="*/ 117 w 595"/>
                <a:gd name="connsiteY20" fmla="*/ 129 h 6563"/>
                <a:gd name="connsiteX21" fmla="*/ 121 w 595"/>
                <a:gd name="connsiteY21" fmla="*/ 69 h 6563"/>
                <a:gd name="connsiteX22" fmla="*/ 127 w 595"/>
                <a:gd name="connsiteY22" fmla="*/ 0 h 6563"/>
                <a:gd name="connsiteX23" fmla="*/ 0 w 595"/>
                <a:gd name="connsiteY23" fmla="*/ 0 h 6563"/>
                <a:gd name="connsiteX24" fmla="*/ 5 w 595"/>
                <a:gd name="connsiteY24" fmla="*/ 6563 h 6563"/>
                <a:gd name="connsiteX25" fmla="*/ 595 w 595"/>
                <a:gd name="connsiteY25" fmla="*/ 3384 h 6563"/>
                <a:gd name="connsiteX26" fmla="*/ 595 w 595"/>
                <a:gd name="connsiteY26" fmla="*/ 3384 h 6563"/>
                <a:gd name="connsiteX27" fmla="*/ 544 w 595"/>
                <a:gd name="connsiteY27" fmla="*/ 3241 h 6563"/>
                <a:gd name="connsiteX28" fmla="*/ 498 w 595"/>
                <a:gd name="connsiteY28" fmla="*/ 3102 h 6563"/>
                <a:gd name="connsiteX29" fmla="*/ 453 w 595"/>
                <a:gd name="connsiteY29" fmla="*/ 2963 h 6563"/>
                <a:gd name="connsiteX30" fmla="*/ 413 w 595"/>
                <a:gd name="connsiteY30" fmla="*/ 2826 h 6563"/>
                <a:gd name="connsiteX31" fmla="*/ 375 w 595"/>
                <a:gd name="connsiteY31" fmla="*/ 2690 h 6563"/>
                <a:gd name="connsiteX32" fmla="*/ 341 w 595"/>
                <a:gd name="connsiteY32" fmla="*/ 2556 h 6563"/>
                <a:gd name="connsiteX33" fmla="*/ 311 w 595"/>
                <a:gd name="connsiteY33" fmla="*/ 2426 h 6563"/>
                <a:gd name="connsiteX34" fmla="*/ 284 w 595"/>
                <a:gd name="connsiteY34" fmla="*/ 2301 h 6563"/>
                <a:gd name="connsiteX35" fmla="*/ 284 w 595"/>
                <a:gd name="connsiteY35" fmla="*/ 2301 h 6563"/>
                <a:gd name="connsiteX0" fmla="*/ 284 w 595"/>
                <a:gd name="connsiteY0" fmla="*/ 2301 h 6563"/>
                <a:gd name="connsiteX1" fmla="*/ 284 w 595"/>
                <a:gd name="connsiteY1" fmla="*/ 2301 h 6563"/>
                <a:gd name="connsiteX2" fmla="*/ 266 w 595"/>
                <a:gd name="connsiteY2" fmla="*/ 2208 h 6563"/>
                <a:gd name="connsiteX3" fmla="*/ 250 w 595"/>
                <a:gd name="connsiteY3" fmla="*/ 2117 h 6563"/>
                <a:gd name="connsiteX4" fmla="*/ 233 w 595"/>
                <a:gd name="connsiteY4" fmla="*/ 2025 h 6563"/>
                <a:gd name="connsiteX5" fmla="*/ 218 w 595"/>
                <a:gd name="connsiteY5" fmla="*/ 1936 h 6563"/>
                <a:gd name="connsiteX6" fmla="*/ 205 w 595"/>
                <a:gd name="connsiteY6" fmla="*/ 1847 h 6563"/>
                <a:gd name="connsiteX7" fmla="*/ 193 w 595"/>
                <a:gd name="connsiteY7" fmla="*/ 1759 h 6563"/>
                <a:gd name="connsiteX8" fmla="*/ 172 w 595"/>
                <a:gd name="connsiteY8" fmla="*/ 1589 h 6563"/>
                <a:gd name="connsiteX9" fmla="*/ 154 w 595"/>
                <a:gd name="connsiteY9" fmla="*/ 1424 h 6563"/>
                <a:gd name="connsiteX10" fmla="*/ 139 w 595"/>
                <a:gd name="connsiteY10" fmla="*/ 1264 h 6563"/>
                <a:gd name="connsiteX11" fmla="*/ 127 w 595"/>
                <a:gd name="connsiteY11" fmla="*/ 1111 h 6563"/>
                <a:gd name="connsiteX12" fmla="*/ 120 w 595"/>
                <a:gd name="connsiteY12" fmla="*/ 965 h 6563"/>
                <a:gd name="connsiteX13" fmla="*/ 114 w 595"/>
                <a:gd name="connsiteY13" fmla="*/ 827 h 6563"/>
                <a:gd name="connsiteX14" fmla="*/ 109 w 595"/>
                <a:gd name="connsiteY14" fmla="*/ 699 h 6563"/>
                <a:gd name="connsiteX15" fmla="*/ 108 w 595"/>
                <a:gd name="connsiteY15" fmla="*/ 577 h 6563"/>
                <a:gd name="connsiteX16" fmla="*/ 108 w 595"/>
                <a:gd name="connsiteY16" fmla="*/ 467 h 6563"/>
                <a:gd name="connsiteX17" fmla="*/ 109 w 595"/>
                <a:gd name="connsiteY17" fmla="*/ 366 h 6563"/>
                <a:gd name="connsiteX18" fmla="*/ 111 w 595"/>
                <a:gd name="connsiteY18" fmla="*/ 275 h 6563"/>
                <a:gd name="connsiteX19" fmla="*/ 117 w 595"/>
                <a:gd name="connsiteY19" fmla="*/ 129 h 6563"/>
                <a:gd name="connsiteX20" fmla="*/ 117 w 595"/>
                <a:gd name="connsiteY20" fmla="*/ 129 h 6563"/>
                <a:gd name="connsiteX21" fmla="*/ 121 w 595"/>
                <a:gd name="connsiteY21" fmla="*/ 69 h 6563"/>
                <a:gd name="connsiteX22" fmla="*/ 127 w 595"/>
                <a:gd name="connsiteY22" fmla="*/ 0 h 6563"/>
                <a:gd name="connsiteX23" fmla="*/ 0 w 595"/>
                <a:gd name="connsiteY23" fmla="*/ 0 h 6563"/>
                <a:gd name="connsiteX24" fmla="*/ 5 w 595"/>
                <a:gd name="connsiteY24" fmla="*/ 6563 h 6563"/>
                <a:gd name="connsiteX25" fmla="*/ 595 w 595"/>
                <a:gd name="connsiteY25" fmla="*/ 3384 h 6563"/>
                <a:gd name="connsiteX26" fmla="*/ 595 w 595"/>
                <a:gd name="connsiteY26" fmla="*/ 3384 h 6563"/>
                <a:gd name="connsiteX27" fmla="*/ 544 w 595"/>
                <a:gd name="connsiteY27" fmla="*/ 3241 h 6563"/>
                <a:gd name="connsiteX28" fmla="*/ 498 w 595"/>
                <a:gd name="connsiteY28" fmla="*/ 3102 h 6563"/>
                <a:gd name="connsiteX29" fmla="*/ 453 w 595"/>
                <a:gd name="connsiteY29" fmla="*/ 2963 h 6563"/>
                <a:gd name="connsiteX30" fmla="*/ 413 w 595"/>
                <a:gd name="connsiteY30" fmla="*/ 2826 h 6563"/>
                <a:gd name="connsiteX31" fmla="*/ 375 w 595"/>
                <a:gd name="connsiteY31" fmla="*/ 2690 h 6563"/>
                <a:gd name="connsiteX32" fmla="*/ 341 w 595"/>
                <a:gd name="connsiteY32" fmla="*/ 2556 h 6563"/>
                <a:gd name="connsiteX33" fmla="*/ 311 w 595"/>
                <a:gd name="connsiteY33" fmla="*/ 2426 h 6563"/>
                <a:gd name="connsiteX34" fmla="*/ 284 w 595"/>
                <a:gd name="connsiteY34" fmla="*/ 2301 h 6563"/>
                <a:gd name="connsiteX35" fmla="*/ 284 w 595"/>
                <a:gd name="connsiteY35" fmla="*/ 2301 h 6563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595" h="6563">
                  <a:moveTo>
                    <a:pt x="284" y="2301"/>
                  </a:moveTo>
                  <a:lnTo>
                    <a:pt x="284" y="2301"/>
                  </a:lnTo>
                  <a:lnTo>
                    <a:pt x="266" y="2208"/>
                  </a:lnTo>
                  <a:cubicBezTo>
                    <a:pt x="261" y="2178"/>
                    <a:pt x="255" y="2147"/>
                    <a:pt x="250" y="2117"/>
                  </a:cubicBezTo>
                  <a:cubicBezTo>
                    <a:pt x="244" y="2086"/>
                    <a:pt x="239" y="2056"/>
                    <a:pt x="233" y="2025"/>
                  </a:cubicBezTo>
                  <a:cubicBezTo>
                    <a:pt x="228" y="1995"/>
                    <a:pt x="223" y="1966"/>
                    <a:pt x="218" y="1936"/>
                  </a:cubicBezTo>
                  <a:cubicBezTo>
                    <a:pt x="214" y="1906"/>
                    <a:pt x="209" y="1877"/>
                    <a:pt x="205" y="1847"/>
                  </a:cubicBezTo>
                  <a:cubicBezTo>
                    <a:pt x="201" y="1818"/>
                    <a:pt x="197" y="1788"/>
                    <a:pt x="193" y="1759"/>
                  </a:cubicBezTo>
                  <a:cubicBezTo>
                    <a:pt x="186" y="1702"/>
                    <a:pt x="179" y="1646"/>
                    <a:pt x="172" y="1589"/>
                  </a:cubicBezTo>
                  <a:lnTo>
                    <a:pt x="154" y="1424"/>
                  </a:lnTo>
                  <a:cubicBezTo>
                    <a:pt x="149" y="1371"/>
                    <a:pt x="144" y="1317"/>
                    <a:pt x="139" y="1264"/>
                  </a:cubicBezTo>
                  <a:lnTo>
                    <a:pt x="127" y="1111"/>
                  </a:lnTo>
                  <a:cubicBezTo>
                    <a:pt x="125" y="1062"/>
                    <a:pt x="122" y="1014"/>
                    <a:pt x="120" y="965"/>
                  </a:cubicBezTo>
                  <a:lnTo>
                    <a:pt x="114" y="827"/>
                  </a:lnTo>
                  <a:cubicBezTo>
                    <a:pt x="112" y="784"/>
                    <a:pt x="111" y="742"/>
                    <a:pt x="109" y="699"/>
                  </a:cubicBezTo>
                  <a:cubicBezTo>
                    <a:pt x="109" y="658"/>
                    <a:pt x="108" y="618"/>
                    <a:pt x="108" y="577"/>
                  </a:cubicBezTo>
                  <a:lnTo>
                    <a:pt x="108" y="467"/>
                  </a:lnTo>
                  <a:cubicBezTo>
                    <a:pt x="108" y="433"/>
                    <a:pt x="109" y="400"/>
                    <a:pt x="109" y="366"/>
                  </a:cubicBezTo>
                  <a:cubicBezTo>
                    <a:pt x="110" y="336"/>
                    <a:pt x="110" y="305"/>
                    <a:pt x="111" y="275"/>
                  </a:cubicBezTo>
                  <a:cubicBezTo>
                    <a:pt x="113" y="226"/>
                    <a:pt x="115" y="178"/>
                    <a:pt x="117" y="129"/>
                  </a:cubicBezTo>
                  <a:lnTo>
                    <a:pt x="117" y="129"/>
                  </a:lnTo>
                  <a:cubicBezTo>
                    <a:pt x="118" y="109"/>
                    <a:pt x="120" y="89"/>
                    <a:pt x="121" y="69"/>
                  </a:cubicBezTo>
                  <a:lnTo>
                    <a:pt x="127" y="0"/>
                  </a:lnTo>
                  <a:lnTo>
                    <a:pt x="0" y="0"/>
                  </a:lnTo>
                  <a:cubicBezTo>
                    <a:pt x="2" y="2188"/>
                    <a:pt x="3" y="4375"/>
                    <a:pt x="5" y="6563"/>
                  </a:cubicBezTo>
                  <a:cubicBezTo>
                    <a:pt x="104" y="6407"/>
                    <a:pt x="102" y="4451"/>
                    <a:pt x="595" y="3384"/>
                  </a:cubicBezTo>
                  <a:lnTo>
                    <a:pt x="595" y="3384"/>
                  </a:lnTo>
                  <a:cubicBezTo>
                    <a:pt x="578" y="3336"/>
                    <a:pt x="561" y="3289"/>
                    <a:pt x="544" y="3241"/>
                  </a:cubicBezTo>
                  <a:cubicBezTo>
                    <a:pt x="529" y="3195"/>
                    <a:pt x="513" y="3148"/>
                    <a:pt x="498" y="3102"/>
                  </a:cubicBezTo>
                  <a:cubicBezTo>
                    <a:pt x="483" y="3056"/>
                    <a:pt x="468" y="3009"/>
                    <a:pt x="453" y="2963"/>
                  </a:cubicBezTo>
                  <a:cubicBezTo>
                    <a:pt x="440" y="2917"/>
                    <a:pt x="426" y="2872"/>
                    <a:pt x="413" y="2826"/>
                  </a:cubicBezTo>
                  <a:cubicBezTo>
                    <a:pt x="400" y="2781"/>
                    <a:pt x="388" y="2735"/>
                    <a:pt x="375" y="2690"/>
                  </a:cubicBezTo>
                  <a:cubicBezTo>
                    <a:pt x="364" y="2645"/>
                    <a:pt x="352" y="2601"/>
                    <a:pt x="341" y="2556"/>
                  </a:cubicBezTo>
                  <a:cubicBezTo>
                    <a:pt x="331" y="2513"/>
                    <a:pt x="321" y="2469"/>
                    <a:pt x="311" y="2426"/>
                  </a:cubicBezTo>
                  <a:cubicBezTo>
                    <a:pt x="302" y="2384"/>
                    <a:pt x="293" y="2343"/>
                    <a:pt x="284" y="2301"/>
                  </a:cubicBezTo>
                  <a:lnTo>
                    <a:pt x="284" y="2301"/>
                  </a:ln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>
              <a:noFill/>
              <a:round/>
            </a:ln>
          </p:spPr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11" name=""/>
            <p:cNvSpPr/>
            <p:nvPr/>
          </p:nvSpPr>
          <p:spPr>
            <a:xfrm rot="5400000" flipV="1">
              <a:off x="2265675" y="-1680500"/>
              <a:ext cx="3605830" cy="6937025"/>
            </a:xfrm>
            <a:custGeom>
              <a:avLst/>
              <a:gdLst>
                <a:gd name="connsiteX0" fmla="*/ 1341 w 2436"/>
                <a:gd name="connsiteY0" fmla="*/ 660 h 2977"/>
                <a:gd name="connsiteX1" fmla="*/ 1341 w 2436"/>
                <a:gd name="connsiteY1" fmla="*/ 660 h 2977"/>
                <a:gd name="connsiteX2" fmla="*/ 1298 w 2436"/>
                <a:gd name="connsiteY2" fmla="*/ 696 h 2977"/>
                <a:gd name="connsiteX3" fmla="*/ 1253 w 2436"/>
                <a:gd name="connsiteY3" fmla="*/ 735 h 2977"/>
                <a:gd name="connsiteX4" fmla="*/ 1207 w 2436"/>
                <a:gd name="connsiteY4" fmla="*/ 777 h 2977"/>
                <a:gd name="connsiteX5" fmla="*/ 1161 w 2436"/>
                <a:gd name="connsiteY5" fmla="*/ 820 h 2977"/>
                <a:gd name="connsiteX6" fmla="*/ 1114 w 2436"/>
                <a:gd name="connsiteY6" fmla="*/ 867 h 2977"/>
                <a:gd name="connsiteX7" fmla="*/ 1067 w 2436"/>
                <a:gd name="connsiteY7" fmla="*/ 914 h 2977"/>
                <a:gd name="connsiteX8" fmla="*/ 1020 w 2436"/>
                <a:gd name="connsiteY8" fmla="*/ 964 h 2977"/>
                <a:gd name="connsiteX9" fmla="*/ 973 w 2436"/>
                <a:gd name="connsiteY9" fmla="*/ 1017 h 2977"/>
                <a:gd name="connsiteX10" fmla="*/ 926 w 2436"/>
                <a:gd name="connsiteY10" fmla="*/ 1073 h 2977"/>
                <a:gd name="connsiteX11" fmla="*/ 879 w 2436"/>
                <a:gd name="connsiteY11" fmla="*/ 1129 h 2977"/>
                <a:gd name="connsiteX12" fmla="*/ 830 w 2436"/>
                <a:gd name="connsiteY12" fmla="*/ 1189 h 2977"/>
                <a:gd name="connsiteX13" fmla="*/ 784 w 2436"/>
                <a:gd name="connsiteY13" fmla="*/ 1251 h 2977"/>
                <a:gd name="connsiteX14" fmla="*/ 737 w 2436"/>
                <a:gd name="connsiteY14" fmla="*/ 1315 h 2977"/>
                <a:gd name="connsiteX15" fmla="*/ 690 w 2436"/>
                <a:gd name="connsiteY15" fmla="*/ 1383 h 2977"/>
                <a:gd name="connsiteX16" fmla="*/ 643 w 2436"/>
                <a:gd name="connsiteY16" fmla="*/ 1452 h 2977"/>
                <a:gd name="connsiteX17" fmla="*/ 596 w 2436"/>
                <a:gd name="connsiteY17" fmla="*/ 1521 h 2977"/>
                <a:gd name="connsiteX18" fmla="*/ 551 w 2436"/>
                <a:gd name="connsiteY18" fmla="*/ 1596 h 2977"/>
                <a:gd name="connsiteX19" fmla="*/ 506 w 2436"/>
                <a:gd name="connsiteY19" fmla="*/ 1671 h 2977"/>
                <a:gd name="connsiteX20" fmla="*/ 461 w 2436"/>
                <a:gd name="connsiteY20" fmla="*/ 1750 h 2977"/>
                <a:gd name="connsiteX21" fmla="*/ 418 w 2436"/>
                <a:gd name="connsiteY21" fmla="*/ 1831 h 2977"/>
                <a:gd name="connsiteX22" fmla="*/ 375 w 2436"/>
                <a:gd name="connsiteY22" fmla="*/ 1913 h 2977"/>
                <a:gd name="connsiteX23" fmla="*/ 333 w 2436"/>
                <a:gd name="connsiteY23" fmla="*/ 1998 h 2977"/>
                <a:gd name="connsiteX24" fmla="*/ 292 w 2436"/>
                <a:gd name="connsiteY24" fmla="*/ 2086 h 2977"/>
                <a:gd name="connsiteX25" fmla="*/ 253 w 2436"/>
                <a:gd name="connsiteY25" fmla="*/ 2176 h 2977"/>
                <a:gd name="connsiteX26" fmla="*/ 213 w 2436"/>
                <a:gd name="connsiteY26" fmla="*/ 2268 h 2977"/>
                <a:gd name="connsiteX27" fmla="*/ 176 w 2436"/>
                <a:gd name="connsiteY27" fmla="*/ 2362 h 2977"/>
                <a:gd name="connsiteX28" fmla="*/ 140 w 2436"/>
                <a:gd name="connsiteY28" fmla="*/ 2459 h 2977"/>
                <a:gd name="connsiteX29" fmla="*/ 104 w 2436"/>
                <a:gd name="connsiteY29" fmla="*/ 2559 h 2977"/>
                <a:gd name="connsiteX30" fmla="*/ 71 w 2436"/>
                <a:gd name="connsiteY30" fmla="*/ 2660 h 2977"/>
                <a:gd name="connsiteX31" fmla="*/ 39 w 2436"/>
                <a:gd name="connsiteY31" fmla="*/ 2763 h 2977"/>
                <a:gd name="connsiteX32" fmla="*/ 9 w 2436"/>
                <a:gd name="connsiteY32" fmla="*/ 2870 h 2977"/>
                <a:gd name="connsiteX33" fmla="*/ 49 w 2436"/>
                <a:gd name="connsiteY33" fmla="*/ 2960 h 2977"/>
                <a:gd name="connsiteX34" fmla="*/ 290 w 2436"/>
                <a:gd name="connsiteY34" fmla="*/ 2977 h 2977"/>
                <a:gd name="connsiteX35" fmla="*/ 290 w 2436"/>
                <a:gd name="connsiteY35" fmla="*/ 2977 h 2977"/>
                <a:gd name="connsiteX36" fmla="*/ 311 w 2436"/>
                <a:gd name="connsiteY36" fmla="*/ 2889 h 2977"/>
                <a:gd name="connsiteX37" fmla="*/ 335 w 2436"/>
                <a:gd name="connsiteY37" fmla="*/ 2797 h 2977"/>
                <a:gd name="connsiteX38" fmla="*/ 360 w 2436"/>
                <a:gd name="connsiteY38" fmla="*/ 2705 h 2977"/>
                <a:gd name="connsiteX39" fmla="*/ 388 w 2436"/>
                <a:gd name="connsiteY39" fmla="*/ 2609 h 2977"/>
                <a:gd name="connsiteX40" fmla="*/ 416 w 2436"/>
                <a:gd name="connsiteY40" fmla="*/ 2512 h 2977"/>
                <a:gd name="connsiteX41" fmla="*/ 448 w 2436"/>
                <a:gd name="connsiteY41" fmla="*/ 2414 h 2977"/>
                <a:gd name="connsiteX42" fmla="*/ 482 w 2436"/>
                <a:gd name="connsiteY42" fmla="*/ 2315 h 2977"/>
                <a:gd name="connsiteX43" fmla="*/ 517 w 2436"/>
                <a:gd name="connsiteY43" fmla="*/ 2217 h 2977"/>
                <a:gd name="connsiteX44" fmla="*/ 557 w 2436"/>
                <a:gd name="connsiteY44" fmla="*/ 2118 h 2977"/>
                <a:gd name="connsiteX45" fmla="*/ 596 w 2436"/>
                <a:gd name="connsiteY45" fmla="*/ 2018 h 2977"/>
                <a:gd name="connsiteX46" fmla="*/ 639 w 2436"/>
                <a:gd name="connsiteY46" fmla="*/ 1921 h 2977"/>
                <a:gd name="connsiteX47" fmla="*/ 684 w 2436"/>
                <a:gd name="connsiteY47" fmla="*/ 1825 h 2977"/>
                <a:gd name="connsiteX48" fmla="*/ 733 w 2436"/>
                <a:gd name="connsiteY48" fmla="*/ 1730 h 2977"/>
                <a:gd name="connsiteX49" fmla="*/ 784 w 2436"/>
                <a:gd name="connsiteY49" fmla="*/ 1636 h 2977"/>
                <a:gd name="connsiteX50" fmla="*/ 836 w 2436"/>
                <a:gd name="connsiteY50" fmla="*/ 1544 h 2977"/>
                <a:gd name="connsiteX51" fmla="*/ 890 w 2436"/>
                <a:gd name="connsiteY51" fmla="*/ 1456 h 2977"/>
                <a:gd name="connsiteX52" fmla="*/ 890 w 2436"/>
                <a:gd name="connsiteY52" fmla="*/ 1456 h 2977"/>
                <a:gd name="connsiteX53" fmla="*/ 934 w 2436"/>
                <a:gd name="connsiteY53" fmla="*/ 1388 h 2977"/>
                <a:gd name="connsiteX54" fmla="*/ 979 w 2436"/>
                <a:gd name="connsiteY54" fmla="*/ 1323 h 2977"/>
                <a:gd name="connsiteX55" fmla="*/ 1024 w 2436"/>
                <a:gd name="connsiteY55" fmla="*/ 1259 h 2977"/>
                <a:gd name="connsiteX56" fmla="*/ 1071 w 2436"/>
                <a:gd name="connsiteY56" fmla="*/ 1195 h 2977"/>
                <a:gd name="connsiteX57" fmla="*/ 1116 w 2436"/>
                <a:gd name="connsiteY57" fmla="*/ 1133 h 2977"/>
                <a:gd name="connsiteX58" fmla="*/ 1162 w 2436"/>
                <a:gd name="connsiteY58" fmla="*/ 1073 h 2977"/>
                <a:gd name="connsiteX59" fmla="*/ 1209 w 2436"/>
                <a:gd name="connsiteY59" fmla="*/ 1013 h 2977"/>
                <a:gd name="connsiteX60" fmla="*/ 1258 w 2436"/>
                <a:gd name="connsiteY60" fmla="*/ 955 h 2977"/>
                <a:gd name="connsiteX61" fmla="*/ 1307 w 2436"/>
                <a:gd name="connsiteY61" fmla="*/ 897 h 2977"/>
                <a:gd name="connsiteX62" fmla="*/ 1354 w 2436"/>
                <a:gd name="connsiteY62" fmla="*/ 842 h 2977"/>
                <a:gd name="connsiteX63" fmla="*/ 1403 w 2436"/>
                <a:gd name="connsiteY63" fmla="*/ 788 h 2977"/>
                <a:gd name="connsiteX64" fmla="*/ 1453 w 2436"/>
                <a:gd name="connsiteY64" fmla="*/ 734 h 2977"/>
                <a:gd name="connsiteX65" fmla="*/ 1502 w 2436"/>
                <a:gd name="connsiteY65" fmla="*/ 683 h 2977"/>
                <a:gd name="connsiteX66" fmla="*/ 1551 w 2436"/>
                <a:gd name="connsiteY66" fmla="*/ 632 h 2977"/>
                <a:gd name="connsiteX67" fmla="*/ 1601 w 2436"/>
                <a:gd name="connsiteY67" fmla="*/ 583 h 2977"/>
                <a:gd name="connsiteX68" fmla="*/ 1652 w 2436"/>
                <a:gd name="connsiteY68" fmla="*/ 537 h 2977"/>
                <a:gd name="connsiteX69" fmla="*/ 1701 w 2436"/>
                <a:gd name="connsiteY69" fmla="*/ 490 h 2977"/>
                <a:gd name="connsiteX70" fmla="*/ 1751 w 2436"/>
                <a:gd name="connsiteY70" fmla="*/ 445 h 2977"/>
                <a:gd name="connsiteX71" fmla="*/ 1802 w 2436"/>
                <a:gd name="connsiteY71" fmla="*/ 403 h 2977"/>
                <a:gd name="connsiteX72" fmla="*/ 1851 w 2436"/>
                <a:gd name="connsiteY72" fmla="*/ 362 h 2977"/>
                <a:gd name="connsiteX73" fmla="*/ 1902 w 2436"/>
                <a:gd name="connsiteY73" fmla="*/ 323 h 2977"/>
                <a:gd name="connsiteX74" fmla="*/ 1952 w 2436"/>
                <a:gd name="connsiteY74" fmla="*/ 283 h 2977"/>
                <a:gd name="connsiteX75" fmla="*/ 2001 w 2436"/>
                <a:gd name="connsiteY75" fmla="*/ 248 h 2977"/>
                <a:gd name="connsiteX76" fmla="*/ 2050 w 2436"/>
                <a:gd name="connsiteY76" fmla="*/ 214 h 2977"/>
                <a:gd name="connsiteX77" fmla="*/ 2100 w 2436"/>
                <a:gd name="connsiteY77" fmla="*/ 180 h 2977"/>
                <a:gd name="connsiteX78" fmla="*/ 2149 w 2436"/>
                <a:gd name="connsiteY78" fmla="*/ 148 h 2977"/>
                <a:gd name="connsiteX79" fmla="*/ 2198 w 2436"/>
                <a:gd name="connsiteY79" fmla="*/ 120 h 2977"/>
                <a:gd name="connsiteX80" fmla="*/ 2247 w 2436"/>
                <a:gd name="connsiteY80" fmla="*/ 92 h 2977"/>
                <a:gd name="connsiteX81" fmla="*/ 2294 w 2436"/>
                <a:gd name="connsiteY81" fmla="*/ 66 h 2977"/>
                <a:gd name="connsiteX82" fmla="*/ 2342 w 2436"/>
                <a:gd name="connsiteY82" fmla="*/ 43 h 2977"/>
                <a:gd name="connsiteX83" fmla="*/ 2389 w 2436"/>
                <a:gd name="connsiteY83" fmla="*/ 21 h 2977"/>
                <a:gd name="connsiteX84" fmla="*/ 2436 w 2436"/>
                <a:gd name="connsiteY84" fmla="*/ 0 h 2977"/>
                <a:gd name="connsiteX85" fmla="*/ 2436 w 2436"/>
                <a:gd name="connsiteY85" fmla="*/ 0 h 2977"/>
                <a:gd name="connsiteX86" fmla="*/ 2416 w 2436"/>
                <a:gd name="connsiteY86" fmla="*/ 8 h 2977"/>
                <a:gd name="connsiteX87" fmla="*/ 2355 w 2436"/>
                <a:gd name="connsiteY87" fmla="*/ 30 h 2977"/>
                <a:gd name="connsiteX88" fmla="*/ 2310 w 2436"/>
                <a:gd name="connsiteY88" fmla="*/ 49 h 2977"/>
                <a:gd name="connsiteX89" fmla="*/ 2258 w 2436"/>
                <a:gd name="connsiteY89" fmla="*/ 73 h 2977"/>
                <a:gd name="connsiteX90" fmla="*/ 2196 w 2436"/>
                <a:gd name="connsiteY90" fmla="*/ 101 h 2977"/>
                <a:gd name="connsiteX91" fmla="*/ 2127 w 2436"/>
                <a:gd name="connsiteY91" fmla="*/ 135 h 2977"/>
                <a:gd name="connsiteX92" fmla="*/ 2052 w 2436"/>
                <a:gd name="connsiteY92" fmla="*/ 176 h 2977"/>
                <a:gd name="connsiteX93" fmla="*/ 1967 w 2436"/>
                <a:gd name="connsiteY93" fmla="*/ 223 h 2977"/>
                <a:gd name="connsiteX94" fmla="*/ 1877 w 2436"/>
                <a:gd name="connsiteY94" fmla="*/ 278 h 2977"/>
                <a:gd name="connsiteX95" fmla="*/ 1781 w 2436"/>
                <a:gd name="connsiteY95" fmla="*/ 340 h 2977"/>
                <a:gd name="connsiteX96" fmla="*/ 1678 w 2436"/>
                <a:gd name="connsiteY96" fmla="*/ 407 h 2977"/>
                <a:gd name="connsiteX97" fmla="*/ 1571 w 2436"/>
                <a:gd name="connsiteY97" fmla="*/ 484 h 2977"/>
                <a:gd name="connsiteX98" fmla="*/ 1459 w 2436"/>
                <a:gd name="connsiteY98" fmla="*/ 568 h 2977"/>
                <a:gd name="connsiteX99" fmla="*/ 1341 w 2436"/>
                <a:gd name="connsiteY99" fmla="*/ 660 h 2977"/>
                <a:gd name="connsiteX100" fmla="*/ 1341 w 2436"/>
                <a:gd name="connsiteY100" fmla="*/ 660 h 2977"/>
                <a:gd name="connsiteX0" fmla="*/ 1340 w 2435"/>
                <a:gd name="connsiteY0" fmla="*/ 660 h 2977"/>
                <a:gd name="connsiteX1" fmla="*/ 1340 w 2435"/>
                <a:gd name="connsiteY1" fmla="*/ 660 h 2977"/>
                <a:gd name="connsiteX2" fmla="*/ 1297 w 2435"/>
                <a:gd name="connsiteY2" fmla="*/ 696 h 2977"/>
                <a:gd name="connsiteX3" fmla="*/ 1252 w 2435"/>
                <a:gd name="connsiteY3" fmla="*/ 735 h 2977"/>
                <a:gd name="connsiteX4" fmla="*/ 1206 w 2435"/>
                <a:gd name="connsiteY4" fmla="*/ 777 h 2977"/>
                <a:gd name="connsiteX5" fmla="*/ 1160 w 2435"/>
                <a:gd name="connsiteY5" fmla="*/ 820 h 2977"/>
                <a:gd name="connsiteX6" fmla="*/ 1113 w 2435"/>
                <a:gd name="connsiteY6" fmla="*/ 867 h 2977"/>
                <a:gd name="connsiteX7" fmla="*/ 1066 w 2435"/>
                <a:gd name="connsiteY7" fmla="*/ 914 h 2977"/>
                <a:gd name="connsiteX8" fmla="*/ 1019 w 2435"/>
                <a:gd name="connsiteY8" fmla="*/ 964 h 2977"/>
                <a:gd name="connsiteX9" fmla="*/ 972 w 2435"/>
                <a:gd name="connsiteY9" fmla="*/ 1017 h 2977"/>
                <a:gd name="connsiteX10" fmla="*/ 925 w 2435"/>
                <a:gd name="connsiteY10" fmla="*/ 1073 h 2977"/>
                <a:gd name="connsiteX11" fmla="*/ 878 w 2435"/>
                <a:gd name="connsiteY11" fmla="*/ 1129 h 2977"/>
                <a:gd name="connsiteX12" fmla="*/ 829 w 2435"/>
                <a:gd name="connsiteY12" fmla="*/ 1189 h 2977"/>
                <a:gd name="connsiteX13" fmla="*/ 783 w 2435"/>
                <a:gd name="connsiteY13" fmla="*/ 1251 h 2977"/>
                <a:gd name="connsiteX14" fmla="*/ 736 w 2435"/>
                <a:gd name="connsiteY14" fmla="*/ 1315 h 2977"/>
                <a:gd name="connsiteX15" fmla="*/ 689 w 2435"/>
                <a:gd name="connsiteY15" fmla="*/ 1383 h 2977"/>
                <a:gd name="connsiteX16" fmla="*/ 642 w 2435"/>
                <a:gd name="connsiteY16" fmla="*/ 1452 h 2977"/>
                <a:gd name="connsiteX17" fmla="*/ 595 w 2435"/>
                <a:gd name="connsiteY17" fmla="*/ 1521 h 2977"/>
                <a:gd name="connsiteX18" fmla="*/ 550 w 2435"/>
                <a:gd name="connsiteY18" fmla="*/ 1596 h 2977"/>
                <a:gd name="connsiteX19" fmla="*/ 505 w 2435"/>
                <a:gd name="connsiteY19" fmla="*/ 1671 h 2977"/>
                <a:gd name="connsiteX20" fmla="*/ 460 w 2435"/>
                <a:gd name="connsiteY20" fmla="*/ 1750 h 2977"/>
                <a:gd name="connsiteX21" fmla="*/ 417 w 2435"/>
                <a:gd name="connsiteY21" fmla="*/ 1831 h 2977"/>
                <a:gd name="connsiteX22" fmla="*/ 374 w 2435"/>
                <a:gd name="connsiteY22" fmla="*/ 1913 h 2977"/>
                <a:gd name="connsiteX23" fmla="*/ 332 w 2435"/>
                <a:gd name="connsiteY23" fmla="*/ 1998 h 2977"/>
                <a:gd name="connsiteX24" fmla="*/ 291 w 2435"/>
                <a:gd name="connsiteY24" fmla="*/ 2086 h 2977"/>
                <a:gd name="connsiteX25" fmla="*/ 252 w 2435"/>
                <a:gd name="connsiteY25" fmla="*/ 2176 h 2977"/>
                <a:gd name="connsiteX26" fmla="*/ 212 w 2435"/>
                <a:gd name="connsiteY26" fmla="*/ 2268 h 2977"/>
                <a:gd name="connsiteX27" fmla="*/ 175 w 2435"/>
                <a:gd name="connsiteY27" fmla="*/ 2362 h 2977"/>
                <a:gd name="connsiteX28" fmla="*/ 139 w 2435"/>
                <a:gd name="connsiteY28" fmla="*/ 2459 h 2977"/>
                <a:gd name="connsiteX29" fmla="*/ 103 w 2435"/>
                <a:gd name="connsiteY29" fmla="*/ 2559 h 2977"/>
                <a:gd name="connsiteX30" fmla="*/ 70 w 2435"/>
                <a:gd name="connsiteY30" fmla="*/ 2660 h 2977"/>
                <a:gd name="connsiteX31" fmla="*/ 38 w 2435"/>
                <a:gd name="connsiteY31" fmla="*/ 2763 h 2977"/>
                <a:gd name="connsiteX32" fmla="*/ 8 w 2435"/>
                <a:gd name="connsiteY32" fmla="*/ 2870 h 2977"/>
                <a:gd name="connsiteX33" fmla="*/ 60 w 2435"/>
                <a:gd name="connsiteY33" fmla="*/ 2834 h 2977"/>
                <a:gd name="connsiteX34" fmla="*/ 48 w 2435"/>
                <a:gd name="connsiteY34" fmla="*/ 2960 h 2977"/>
                <a:gd name="connsiteX35" fmla="*/ 289 w 2435"/>
                <a:gd name="connsiteY35" fmla="*/ 2977 h 2977"/>
                <a:gd name="connsiteX36" fmla="*/ 289 w 2435"/>
                <a:gd name="connsiteY36" fmla="*/ 2977 h 2977"/>
                <a:gd name="connsiteX37" fmla="*/ 310 w 2435"/>
                <a:gd name="connsiteY37" fmla="*/ 2889 h 2977"/>
                <a:gd name="connsiteX38" fmla="*/ 334 w 2435"/>
                <a:gd name="connsiteY38" fmla="*/ 2797 h 2977"/>
                <a:gd name="connsiteX39" fmla="*/ 359 w 2435"/>
                <a:gd name="connsiteY39" fmla="*/ 2705 h 2977"/>
                <a:gd name="connsiteX40" fmla="*/ 387 w 2435"/>
                <a:gd name="connsiteY40" fmla="*/ 2609 h 2977"/>
                <a:gd name="connsiteX41" fmla="*/ 415 w 2435"/>
                <a:gd name="connsiteY41" fmla="*/ 2512 h 2977"/>
                <a:gd name="connsiteX42" fmla="*/ 447 w 2435"/>
                <a:gd name="connsiteY42" fmla="*/ 2414 h 2977"/>
                <a:gd name="connsiteX43" fmla="*/ 481 w 2435"/>
                <a:gd name="connsiteY43" fmla="*/ 2315 h 2977"/>
                <a:gd name="connsiteX44" fmla="*/ 516 w 2435"/>
                <a:gd name="connsiteY44" fmla="*/ 2217 h 2977"/>
                <a:gd name="connsiteX45" fmla="*/ 556 w 2435"/>
                <a:gd name="connsiteY45" fmla="*/ 2118 h 2977"/>
                <a:gd name="connsiteX46" fmla="*/ 595 w 2435"/>
                <a:gd name="connsiteY46" fmla="*/ 2018 h 2977"/>
                <a:gd name="connsiteX47" fmla="*/ 638 w 2435"/>
                <a:gd name="connsiteY47" fmla="*/ 1921 h 2977"/>
                <a:gd name="connsiteX48" fmla="*/ 683 w 2435"/>
                <a:gd name="connsiteY48" fmla="*/ 1825 h 2977"/>
                <a:gd name="connsiteX49" fmla="*/ 732 w 2435"/>
                <a:gd name="connsiteY49" fmla="*/ 1730 h 2977"/>
                <a:gd name="connsiteX50" fmla="*/ 783 w 2435"/>
                <a:gd name="connsiteY50" fmla="*/ 1636 h 2977"/>
                <a:gd name="connsiteX51" fmla="*/ 835 w 2435"/>
                <a:gd name="connsiteY51" fmla="*/ 1544 h 2977"/>
                <a:gd name="connsiteX52" fmla="*/ 889 w 2435"/>
                <a:gd name="connsiteY52" fmla="*/ 1456 h 2977"/>
                <a:gd name="connsiteX53" fmla="*/ 889 w 2435"/>
                <a:gd name="connsiteY53" fmla="*/ 1456 h 2977"/>
                <a:gd name="connsiteX54" fmla="*/ 933 w 2435"/>
                <a:gd name="connsiteY54" fmla="*/ 1388 h 2977"/>
                <a:gd name="connsiteX55" fmla="*/ 978 w 2435"/>
                <a:gd name="connsiteY55" fmla="*/ 1323 h 2977"/>
                <a:gd name="connsiteX56" fmla="*/ 1023 w 2435"/>
                <a:gd name="connsiteY56" fmla="*/ 1259 h 2977"/>
                <a:gd name="connsiteX57" fmla="*/ 1070 w 2435"/>
                <a:gd name="connsiteY57" fmla="*/ 1195 h 2977"/>
                <a:gd name="connsiteX58" fmla="*/ 1115 w 2435"/>
                <a:gd name="connsiteY58" fmla="*/ 1133 h 2977"/>
                <a:gd name="connsiteX59" fmla="*/ 1161 w 2435"/>
                <a:gd name="connsiteY59" fmla="*/ 1073 h 2977"/>
                <a:gd name="connsiteX60" fmla="*/ 1208 w 2435"/>
                <a:gd name="connsiteY60" fmla="*/ 1013 h 2977"/>
                <a:gd name="connsiteX61" fmla="*/ 1257 w 2435"/>
                <a:gd name="connsiteY61" fmla="*/ 955 h 2977"/>
                <a:gd name="connsiteX62" fmla="*/ 1306 w 2435"/>
                <a:gd name="connsiteY62" fmla="*/ 897 h 2977"/>
                <a:gd name="connsiteX63" fmla="*/ 1353 w 2435"/>
                <a:gd name="connsiteY63" fmla="*/ 842 h 2977"/>
                <a:gd name="connsiteX64" fmla="*/ 1402 w 2435"/>
                <a:gd name="connsiteY64" fmla="*/ 788 h 2977"/>
                <a:gd name="connsiteX65" fmla="*/ 1452 w 2435"/>
                <a:gd name="connsiteY65" fmla="*/ 734 h 2977"/>
                <a:gd name="connsiteX66" fmla="*/ 1501 w 2435"/>
                <a:gd name="connsiteY66" fmla="*/ 683 h 2977"/>
                <a:gd name="connsiteX67" fmla="*/ 1550 w 2435"/>
                <a:gd name="connsiteY67" fmla="*/ 632 h 2977"/>
                <a:gd name="connsiteX68" fmla="*/ 1600 w 2435"/>
                <a:gd name="connsiteY68" fmla="*/ 583 h 2977"/>
                <a:gd name="connsiteX69" fmla="*/ 1651 w 2435"/>
                <a:gd name="connsiteY69" fmla="*/ 537 h 2977"/>
                <a:gd name="connsiteX70" fmla="*/ 1700 w 2435"/>
                <a:gd name="connsiteY70" fmla="*/ 490 h 2977"/>
                <a:gd name="connsiteX71" fmla="*/ 1750 w 2435"/>
                <a:gd name="connsiteY71" fmla="*/ 445 h 2977"/>
                <a:gd name="connsiteX72" fmla="*/ 1801 w 2435"/>
                <a:gd name="connsiteY72" fmla="*/ 403 h 2977"/>
                <a:gd name="connsiteX73" fmla="*/ 1850 w 2435"/>
                <a:gd name="connsiteY73" fmla="*/ 362 h 2977"/>
                <a:gd name="connsiteX74" fmla="*/ 1901 w 2435"/>
                <a:gd name="connsiteY74" fmla="*/ 323 h 2977"/>
                <a:gd name="connsiteX75" fmla="*/ 1951 w 2435"/>
                <a:gd name="connsiteY75" fmla="*/ 283 h 2977"/>
                <a:gd name="connsiteX76" fmla="*/ 2000 w 2435"/>
                <a:gd name="connsiteY76" fmla="*/ 248 h 2977"/>
                <a:gd name="connsiteX77" fmla="*/ 2049 w 2435"/>
                <a:gd name="connsiteY77" fmla="*/ 214 h 2977"/>
                <a:gd name="connsiteX78" fmla="*/ 2099 w 2435"/>
                <a:gd name="connsiteY78" fmla="*/ 180 h 2977"/>
                <a:gd name="connsiteX79" fmla="*/ 2148 w 2435"/>
                <a:gd name="connsiteY79" fmla="*/ 148 h 2977"/>
                <a:gd name="connsiteX80" fmla="*/ 2197 w 2435"/>
                <a:gd name="connsiteY80" fmla="*/ 120 h 2977"/>
                <a:gd name="connsiteX81" fmla="*/ 2246 w 2435"/>
                <a:gd name="connsiteY81" fmla="*/ 92 h 2977"/>
                <a:gd name="connsiteX82" fmla="*/ 2293 w 2435"/>
                <a:gd name="connsiteY82" fmla="*/ 66 h 2977"/>
                <a:gd name="connsiteX83" fmla="*/ 2341 w 2435"/>
                <a:gd name="connsiteY83" fmla="*/ 43 h 2977"/>
                <a:gd name="connsiteX84" fmla="*/ 2388 w 2435"/>
                <a:gd name="connsiteY84" fmla="*/ 21 h 2977"/>
                <a:gd name="connsiteX85" fmla="*/ 2435 w 2435"/>
                <a:gd name="connsiteY85" fmla="*/ 0 h 2977"/>
                <a:gd name="connsiteX86" fmla="*/ 2435 w 2435"/>
                <a:gd name="connsiteY86" fmla="*/ 0 h 2977"/>
                <a:gd name="connsiteX87" fmla="*/ 2415 w 2435"/>
                <a:gd name="connsiteY87" fmla="*/ 8 h 2977"/>
                <a:gd name="connsiteX88" fmla="*/ 2354 w 2435"/>
                <a:gd name="connsiteY88" fmla="*/ 30 h 2977"/>
                <a:gd name="connsiteX89" fmla="*/ 2309 w 2435"/>
                <a:gd name="connsiteY89" fmla="*/ 49 h 2977"/>
                <a:gd name="connsiteX90" fmla="*/ 2257 w 2435"/>
                <a:gd name="connsiteY90" fmla="*/ 73 h 2977"/>
                <a:gd name="connsiteX91" fmla="*/ 2195 w 2435"/>
                <a:gd name="connsiteY91" fmla="*/ 101 h 2977"/>
                <a:gd name="connsiteX92" fmla="*/ 2126 w 2435"/>
                <a:gd name="connsiteY92" fmla="*/ 135 h 2977"/>
                <a:gd name="connsiteX93" fmla="*/ 2051 w 2435"/>
                <a:gd name="connsiteY93" fmla="*/ 176 h 2977"/>
                <a:gd name="connsiteX94" fmla="*/ 1966 w 2435"/>
                <a:gd name="connsiteY94" fmla="*/ 223 h 2977"/>
                <a:gd name="connsiteX95" fmla="*/ 1876 w 2435"/>
                <a:gd name="connsiteY95" fmla="*/ 278 h 2977"/>
                <a:gd name="connsiteX96" fmla="*/ 1780 w 2435"/>
                <a:gd name="connsiteY96" fmla="*/ 340 h 2977"/>
                <a:gd name="connsiteX97" fmla="*/ 1677 w 2435"/>
                <a:gd name="connsiteY97" fmla="*/ 407 h 2977"/>
                <a:gd name="connsiteX98" fmla="*/ 1570 w 2435"/>
                <a:gd name="connsiteY98" fmla="*/ 484 h 2977"/>
                <a:gd name="connsiteX99" fmla="*/ 1458 w 2435"/>
                <a:gd name="connsiteY99" fmla="*/ 568 h 2977"/>
                <a:gd name="connsiteX100" fmla="*/ 1340 w 2435"/>
                <a:gd name="connsiteY100" fmla="*/ 660 h 2977"/>
                <a:gd name="connsiteX101" fmla="*/ 1340 w 2435"/>
                <a:gd name="connsiteY101" fmla="*/ 660 h 2977"/>
                <a:gd name="connsiteX0" fmla="*/ 1340 w 2435"/>
                <a:gd name="connsiteY0" fmla="*/ 660 h 2977"/>
                <a:gd name="connsiteX1" fmla="*/ 1340 w 2435"/>
                <a:gd name="connsiteY1" fmla="*/ 660 h 2977"/>
                <a:gd name="connsiteX2" fmla="*/ 1297 w 2435"/>
                <a:gd name="connsiteY2" fmla="*/ 696 h 2977"/>
                <a:gd name="connsiteX3" fmla="*/ 1252 w 2435"/>
                <a:gd name="connsiteY3" fmla="*/ 735 h 2977"/>
                <a:gd name="connsiteX4" fmla="*/ 1206 w 2435"/>
                <a:gd name="connsiteY4" fmla="*/ 777 h 2977"/>
                <a:gd name="connsiteX5" fmla="*/ 1160 w 2435"/>
                <a:gd name="connsiteY5" fmla="*/ 820 h 2977"/>
                <a:gd name="connsiteX6" fmla="*/ 1113 w 2435"/>
                <a:gd name="connsiteY6" fmla="*/ 867 h 2977"/>
                <a:gd name="connsiteX7" fmla="*/ 1066 w 2435"/>
                <a:gd name="connsiteY7" fmla="*/ 914 h 2977"/>
                <a:gd name="connsiteX8" fmla="*/ 1019 w 2435"/>
                <a:gd name="connsiteY8" fmla="*/ 964 h 2977"/>
                <a:gd name="connsiteX9" fmla="*/ 972 w 2435"/>
                <a:gd name="connsiteY9" fmla="*/ 1017 h 2977"/>
                <a:gd name="connsiteX10" fmla="*/ 925 w 2435"/>
                <a:gd name="connsiteY10" fmla="*/ 1073 h 2977"/>
                <a:gd name="connsiteX11" fmla="*/ 878 w 2435"/>
                <a:gd name="connsiteY11" fmla="*/ 1129 h 2977"/>
                <a:gd name="connsiteX12" fmla="*/ 829 w 2435"/>
                <a:gd name="connsiteY12" fmla="*/ 1189 h 2977"/>
                <a:gd name="connsiteX13" fmla="*/ 783 w 2435"/>
                <a:gd name="connsiteY13" fmla="*/ 1251 h 2977"/>
                <a:gd name="connsiteX14" fmla="*/ 736 w 2435"/>
                <a:gd name="connsiteY14" fmla="*/ 1315 h 2977"/>
                <a:gd name="connsiteX15" fmla="*/ 689 w 2435"/>
                <a:gd name="connsiteY15" fmla="*/ 1383 h 2977"/>
                <a:gd name="connsiteX16" fmla="*/ 642 w 2435"/>
                <a:gd name="connsiteY16" fmla="*/ 1452 h 2977"/>
                <a:gd name="connsiteX17" fmla="*/ 595 w 2435"/>
                <a:gd name="connsiteY17" fmla="*/ 1521 h 2977"/>
                <a:gd name="connsiteX18" fmla="*/ 550 w 2435"/>
                <a:gd name="connsiteY18" fmla="*/ 1596 h 2977"/>
                <a:gd name="connsiteX19" fmla="*/ 505 w 2435"/>
                <a:gd name="connsiteY19" fmla="*/ 1671 h 2977"/>
                <a:gd name="connsiteX20" fmla="*/ 460 w 2435"/>
                <a:gd name="connsiteY20" fmla="*/ 1750 h 2977"/>
                <a:gd name="connsiteX21" fmla="*/ 417 w 2435"/>
                <a:gd name="connsiteY21" fmla="*/ 1831 h 2977"/>
                <a:gd name="connsiteX22" fmla="*/ 374 w 2435"/>
                <a:gd name="connsiteY22" fmla="*/ 1913 h 2977"/>
                <a:gd name="connsiteX23" fmla="*/ 332 w 2435"/>
                <a:gd name="connsiteY23" fmla="*/ 1998 h 2977"/>
                <a:gd name="connsiteX24" fmla="*/ 291 w 2435"/>
                <a:gd name="connsiteY24" fmla="*/ 2086 h 2977"/>
                <a:gd name="connsiteX25" fmla="*/ 252 w 2435"/>
                <a:gd name="connsiteY25" fmla="*/ 2176 h 2977"/>
                <a:gd name="connsiteX26" fmla="*/ 212 w 2435"/>
                <a:gd name="connsiteY26" fmla="*/ 2268 h 2977"/>
                <a:gd name="connsiteX27" fmla="*/ 175 w 2435"/>
                <a:gd name="connsiteY27" fmla="*/ 2362 h 2977"/>
                <a:gd name="connsiteX28" fmla="*/ 139 w 2435"/>
                <a:gd name="connsiteY28" fmla="*/ 2459 h 2977"/>
                <a:gd name="connsiteX29" fmla="*/ 103 w 2435"/>
                <a:gd name="connsiteY29" fmla="*/ 2559 h 2977"/>
                <a:gd name="connsiteX30" fmla="*/ 70 w 2435"/>
                <a:gd name="connsiteY30" fmla="*/ 2660 h 2977"/>
                <a:gd name="connsiteX31" fmla="*/ 38 w 2435"/>
                <a:gd name="connsiteY31" fmla="*/ 2763 h 2977"/>
                <a:gd name="connsiteX32" fmla="*/ 60 w 2435"/>
                <a:gd name="connsiteY32" fmla="*/ 2834 h 2977"/>
                <a:gd name="connsiteX33" fmla="*/ 48 w 2435"/>
                <a:gd name="connsiteY33" fmla="*/ 2960 h 2977"/>
                <a:gd name="connsiteX34" fmla="*/ 289 w 2435"/>
                <a:gd name="connsiteY34" fmla="*/ 2977 h 2977"/>
                <a:gd name="connsiteX35" fmla="*/ 289 w 2435"/>
                <a:gd name="connsiteY35" fmla="*/ 2977 h 2977"/>
                <a:gd name="connsiteX36" fmla="*/ 310 w 2435"/>
                <a:gd name="connsiteY36" fmla="*/ 2889 h 2977"/>
                <a:gd name="connsiteX37" fmla="*/ 334 w 2435"/>
                <a:gd name="connsiteY37" fmla="*/ 2797 h 2977"/>
                <a:gd name="connsiteX38" fmla="*/ 359 w 2435"/>
                <a:gd name="connsiteY38" fmla="*/ 2705 h 2977"/>
                <a:gd name="connsiteX39" fmla="*/ 387 w 2435"/>
                <a:gd name="connsiteY39" fmla="*/ 2609 h 2977"/>
                <a:gd name="connsiteX40" fmla="*/ 415 w 2435"/>
                <a:gd name="connsiteY40" fmla="*/ 2512 h 2977"/>
                <a:gd name="connsiteX41" fmla="*/ 447 w 2435"/>
                <a:gd name="connsiteY41" fmla="*/ 2414 h 2977"/>
                <a:gd name="connsiteX42" fmla="*/ 481 w 2435"/>
                <a:gd name="connsiteY42" fmla="*/ 2315 h 2977"/>
                <a:gd name="connsiteX43" fmla="*/ 516 w 2435"/>
                <a:gd name="connsiteY43" fmla="*/ 2217 h 2977"/>
                <a:gd name="connsiteX44" fmla="*/ 556 w 2435"/>
                <a:gd name="connsiteY44" fmla="*/ 2118 h 2977"/>
                <a:gd name="connsiteX45" fmla="*/ 595 w 2435"/>
                <a:gd name="connsiteY45" fmla="*/ 2018 h 2977"/>
                <a:gd name="connsiteX46" fmla="*/ 638 w 2435"/>
                <a:gd name="connsiteY46" fmla="*/ 1921 h 2977"/>
                <a:gd name="connsiteX47" fmla="*/ 683 w 2435"/>
                <a:gd name="connsiteY47" fmla="*/ 1825 h 2977"/>
                <a:gd name="connsiteX48" fmla="*/ 732 w 2435"/>
                <a:gd name="connsiteY48" fmla="*/ 1730 h 2977"/>
                <a:gd name="connsiteX49" fmla="*/ 783 w 2435"/>
                <a:gd name="connsiteY49" fmla="*/ 1636 h 2977"/>
                <a:gd name="connsiteX50" fmla="*/ 835 w 2435"/>
                <a:gd name="connsiteY50" fmla="*/ 1544 h 2977"/>
                <a:gd name="connsiteX51" fmla="*/ 889 w 2435"/>
                <a:gd name="connsiteY51" fmla="*/ 1456 h 2977"/>
                <a:gd name="connsiteX52" fmla="*/ 889 w 2435"/>
                <a:gd name="connsiteY52" fmla="*/ 1456 h 2977"/>
                <a:gd name="connsiteX53" fmla="*/ 933 w 2435"/>
                <a:gd name="connsiteY53" fmla="*/ 1388 h 2977"/>
                <a:gd name="connsiteX54" fmla="*/ 978 w 2435"/>
                <a:gd name="connsiteY54" fmla="*/ 1323 h 2977"/>
                <a:gd name="connsiteX55" fmla="*/ 1023 w 2435"/>
                <a:gd name="connsiteY55" fmla="*/ 1259 h 2977"/>
                <a:gd name="connsiteX56" fmla="*/ 1070 w 2435"/>
                <a:gd name="connsiteY56" fmla="*/ 1195 h 2977"/>
                <a:gd name="connsiteX57" fmla="*/ 1115 w 2435"/>
                <a:gd name="connsiteY57" fmla="*/ 1133 h 2977"/>
                <a:gd name="connsiteX58" fmla="*/ 1161 w 2435"/>
                <a:gd name="connsiteY58" fmla="*/ 1073 h 2977"/>
                <a:gd name="connsiteX59" fmla="*/ 1208 w 2435"/>
                <a:gd name="connsiteY59" fmla="*/ 1013 h 2977"/>
                <a:gd name="connsiteX60" fmla="*/ 1257 w 2435"/>
                <a:gd name="connsiteY60" fmla="*/ 955 h 2977"/>
                <a:gd name="connsiteX61" fmla="*/ 1306 w 2435"/>
                <a:gd name="connsiteY61" fmla="*/ 897 h 2977"/>
                <a:gd name="connsiteX62" fmla="*/ 1353 w 2435"/>
                <a:gd name="connsiteY62" fmla="*/ 842 h 2977"/>
                <a:gd name="connsiteX63" fmla="*/ 1402 w 2435"/>
                <a:gd name="connsiteY63" fmla="*/ 788 h 2977"/>
                <a:gd name="connsiteX64" fmla="*/ 1452 w 2435"/>
                <a:gd name="connsiteY64" fmla="*/ 734 h 2977"/>
                <a:gd name="connsiteX65" fmla="*/ 1501 w 2435"/>
                <a:gd name="connsiteY65" fmla="*/ 683 h 2977"/>
                <a:gd name="connsiteX66" fmla="*/ 1550 w 2435"/>
                <a:gd name="connsiteY66" fmla="*/ 632 h 2977"/>
                <a:gd name="connsiteX67" fmla="*/ 1600 w 2435"/>
                <a:gd name="connsiteY67" fmla="*/ 583 h 2977"/>
                <a:gd name="connsiteX68" fmla="*/ 1651 w 2435"/>
                <a:gd name="connsiteY68" fmla="*/ 537 h 2977"/>
                <a:gd name="connsiteX69" fmla="*/ 1700 w 2435"/>
                <a:gd name="connsiteY69" fmla="*/ 490 h 2977"/>
                <a:gd name="connsiteX70" fmla="*/ 1750 w 2435"/>
                <a:gd name="connsiteY70" fmla="*/ 445 h 2977"/>
                <a:gd name="connsiteX71" fmla="*/ 1801 w 2435"/>
                <a:gd name="connsiteY71" fmla="*/ 403 h 2977"/>
                <a:gd name="connsiteX72" fmla="*/ 1850 w 2435"/>
                <a:gd name="connsiteY72" fmla="*/ 362 h 2977"/>
                <a:gd name="connsiteX73" fmla="*/ 1901 w 2435"/>
                <a:gd name="connsiteY73" fmla="*/ 323 h 2977"/>
                <a:gd name="connsiteX74" fmla="*/ 1951 w 2435"/>
                <a:gd name="connsiteY74" fmla="*/ 283 h 2977"/>
                <a:gd name="connsiteX75" fmla="*/ 2000 w 2435"/>
                <a:gd name="connsiteY75" fmla="*/ 248 h 2977"/>
                <a:gd name="connsiteX76" fmla="*/ 2049 w 2435"/>
                <a:gd name="connsiteY76" fmla="*/ 214 h 2977"/>
                <a:gd name="connsiteX77" fmla="*/ 2099 w 2435"/>
                <a:gd name="connsiteY77" fmla="*/ 180 h 2977"/>
                <a:gd name="connsiteX78" fmla="*/ 2148 w 2435"/>
                <a:gd name="connsiteY78" fmla="*/ 148 h 2977"/>
                <a:gd name="connsiteX79" fmla="*/ 2197 w 2435"/>
                <a:gd name="connsiteY79" fmla="*/ 120 h 2977"/>
                <a:gd name="connsiteX80" fmla="*/ 2246 w 2435"/>
                <a:gd name="connsiteY80" fmla="*/ 92 h 2977"/>
                <a:gd name="connsiteX81" fmla="*/ 2293 w 2435"/>
                <a:gd name="connsiteY81" fmla="*/ 66 h 2977"/>
                <a:gd name="connsiteX82" fmla="*/ 2341 w 2435"/>
                <a:gd name="connsiteY82" fmla="*/ 43 h 2977"/>
                <a:gd name="connsiteX83" fmla="*/ 2388 w 2435"/>
                <a:gd name="connsiteY83" fmla="*/ 21 h 2977"/>
                <a:gd name="connsiteX84" fmla="*/ 2435 w 2435"/>
                <a:gd name="connsiteY84" fmla="*/ 0 h 2977"/>
                <a:gd name="connsiteX85" fmla="*/ 2435 w 2435"/>
                <a:gd name="connsiteY85" fmla="*/ 0 h 2977"/>
                <a:gd name="connsiteX86" fmla="*/ 2415 w 2435"/>
                <a:gd name="connsiteY86" fmla="*/ 8 h 2977"/>
                <a:gd name="connsiteX87" fmla="*/ 2354 w 2435"/>
                <a:gd name="connsiteY87" fmla="*/ 30 h 2977"/>
                <a:gd name="connsiteX88" fmla="*/ 2309 w 2435"/>
                <a:gd name="connsiteY88" fmla="*/ 49 h 2977"/>
                <a:gd name="connsiteX89" fmla="*/ 2257 w 2435"/>
                <a:gd name="connsiteY89" fmla="*/ 73 h 2977"/>
                <a:gd name="connsiteX90" fmla="*/ 2195 w 2435"/>
                <a:gd name="connsiteY90" fmla="*/ 101 h 2977"/>
                <a:gd name="connsiteX91" fmla="*/ 2126 w 2435"/>
                <a:gd name="connsiteY91" fmla="*/ 135 h 2977"/>
                <a:gd name="connsiteX92" fmla="*/ 2051 w 2435"/>
                <a:gd name="connsiteY92" fmla="*/ 176 h 2977"/>
                <a:gd name="connsiteX93" fmla="*/ 1966 w 2435"/>
                <a:gd name="connsiteY93" fmla="*/ 223 h 2977"/>
                <a:gd name="connsiteX94" fmla="*/ 1876 w 2435"/>
                <a:gd name="connsiteY94" fmla="*/ 278 h 2977"/>
                <a:gd name="connsiteX95" fmla="*/ 1780 w 2435"/>
                <a:gd name="connsiteY95" fmla="*/ 340 h 2977"/>
                <a:gd name="connsiteX96" fmla="*/ 1677 w 2435"/>
                <a:gd name="connsiteY96" fmla="*/ 407 h 2977"/>
                <a:gd name="connsiteX97" fmla="*/ 1570 w 2435"/>
                <a:gd name="connsiteY97" fmla="*/ 484 h 2977"/>
                <a:gd name="connsiteX98" fmla="*/ 1458 w 2435"/>
                <a:gd name="connsiteY98" fmla="*/ 568 h 2977"/>
                <a:gd name="connsiteX99" fmla="*/ 1340 w 2435"/>
                <a:gd name="connsiteY99" fmla="*/ 660 h 2977"/>
                <a:gd name="connsiteX100" fmla="*/ 1340 w 2435"/>
                <a:gd name="connsiteY100" fmla="*/ 660 h 2977"/>
                <a:gd name="connsiteX0" fmla="*/ 1340 w 2435"/>
                <a:gd name="connsiteY0" fmla="*/ 660 h 2977"/>
                <a:gd name="connsiteX1" fmla="*/ 1340 w 2435"/>
                <a:gd name="connsiteY1" fmla="*/ 660 h 2977"/>
                <a:gd name="connsiteX2" fmla="*/ 1297 w 2435"/>
                <a:gd name="connsiteY2" fmla="*/ 696 h 2977"/>
                <a:gd name="connsiteX3" fmla="*/ 1252 w 2435"/>
                <a:gd name="connsiteY3" fmla="*/ 735 h 2977"/>
                <a:gd name="connsiteX4" fmla="*/ 1206 w 2435"/>
                <a:gd name="connsiteY4" fmla="*/ 777 h 2977"/>
                <a:gd name="connsiteX5" fmla="*/ 1160 w 2435"/>
                <a:gd name="connsiteY5" fmla="*/ 820 h 2977"/>
                <a:gd name="connsiteX6" fmla="*/ 1113 w 2435"/>
                <a:gd name="connsiteY6" fmla="*/ 867 h 2977"/>
                <a:gd name="connsiteX7" fmla="*/ 1066 w 2435"/>
                <a:gd name="connsiteY7" fmla="*/ 914 h 2977"/>
                <a:gd name="connsiteX8" fmla="*/ 1019 w 2435"/>
                <a:gd name="connsiteY8" fmla="*/ 964 h 2977"/>
                <a:gd name="connsiteX9" fmla="*/ 972 w 2435"/>
                <a:gd name="connsiteY9" fmla="*/ 1017 h 2977"/>
                <a:gd name="connsiteX10" fmla="*/ 925 w 2435"/>
                <a:gd name="connsiteY10" fmla="*/ 1073 h 2977"/>
                <a:gd name="connsiteX11" fmla="*/ 878 w 2435"/>
                <a:gd name="connsiteY11" fmla="*/ 1129 h 2977"/>
                <a:gd name="connsiteX12" fmla="*/ 829 w 2435"/>
                <a:gd name="connsiteY12" fmla="*/ 1189 h 2977"/>
                <a:gd name="connsiteX13" fmla="*/ 783 w 2435"/>
                <a:gd name="connsiteY13" fmla="*/ 1251 h 2977"/>
                <a:gd name="connsiteX14" fmla="*/ 736 w 2435"/>
                <a:gd name="connsiteY14" fmla="*/ 1315 h 2977"/>
                <a:gd name="connsiteX15" fmla="*/ 689 w 2435"/>
                <a:gd name="connsiteY15" fmla="*/ 1383 h 2977"/>
                <a:gd name="connsiteX16" fmla="*/ 642 w 2435"/>
                <a:gd name="connsiteY16" fmla="*/ 1452 h 2977"/>
                <a:gd name="connsiteX17" fmla="*/ 595 w 2435"/>
                <a:gd name="connsiteY17" fmla="*/ 1521 h 2977"/>
                <a:gd name="connsiteX18" fmla="*/ 550 w 2435"/>
                <a:gd name="connsiteY18" fmla="*/ 1596 h 2977"/>
                <a:gd name="connsiteX19" fmla="*/ 505 w 2435"/>
                <a:gd name="connsiteY19" fmla="*/ 1671 h 2977"/>
                <a:gd name="connsiteX20" fmla="*/ 460 w 2435"/>
                <a:gd name="connsiteY20" fmla="*/ 1750 h 2977"/>
                <a:gd name="connsiteX21" fmla="*/ 417 w 2435"/>
                <a:gd name="connsiteY21" fmla="*/ 1831 h 2977"/>
                <a:gd name="connsiteX22" fmla="*/ 374 w 2435"/>
                <a:gd name="connsiteY22" fmla="*/ 1913 h 2977"/>
                <a:gd name="connsiteX23" fmla="*/ 332 w 2435"/>
                <a:gd name="connsiteY23" fmla="*/ 1998 h 2977"/>
                <a:gd name="connsiteX24" fmla="*/ 291 w 2435"/>
                <a:gd name="connsiteY24" fmla="*/ 2086 h 2977"/>
                <a:gd name="connsiteX25" fmla="*/ 252 w 2435"/>
                <a:gd name="connsiteY25" fmla="*/ 2176 h 2977"/>
                <a:gd name="connsiteX26" fmla="*/ 212 w 2435"/>
                <a:gd name="connsiteY26" fmla="*/ 2268 h 2977"/>
                <a:gd name="connsiteX27" fmla="*/ 175 w 2435"/>
                <a:gd name="connsiteY27" fmla="*/ 2362 h 2977"/>
                <a:gd name="connsiteX28" fmla="*/ 139 w 2435"/>
                <a:gd name="connsiteY28" fmla="*/ 2459 h 2977"/>
                <a:gd name="connsiteX29" fmla="*/ 103 w 2435"/>
                <a:gd name="connsiteY29" fmla="*/ 2559 h 2977"/>
                <a:gd name="connsiteX30" fmla="*/ 70 w 2435"/>
                <a:gd name="connsiteY30" fmla="*/ 2660 h 2977"/>
                <a:gd name="connsiteX31" fmla="*/ 60 w 2435"/>
                <a:gd name="connsiteY31" fmla="*/ 2834 h 2977"/>
                <a:gd name="connsiteX32" fmla="*/ 48 w 2435"/>
                <a:gd name="connsiteY32" fmla="*/ 2960 h 2977"/>
                <a:gd name="connsiteX33" fmla="*/ 289 w 2435"/>
                <a:gd name="connsiteY33" fmla="*/ 2977 h 2977"/>
                <a:gd name="connsiteX34" fmla="*/ 289 w 2435"/>
                <a:gd name="connsiteY34" fmla="*/ 2977 h 2977"/>
                <a:gd name="connsiteX35" fmla="*/ 310 w 2435"/>
                <a:gd name="connsiteY35" fmla="*/ 2889 h 2977"/>
                <a:gd name="connsiteX36" fmla="*/ 334 w 2435"/>
                <a:gd name="connsiteY36" fmla="*/ 2797 h 2977"/>
                <a:gd name="connsiteX37" fmla="*/ 359 w 2435"/>
                <a:gd name="connsiteY37" fmla="*/ 2705 h 2977"/>
                <a:gd name="connsiteX38" fmla="*/ 387 w 2435"/>
                <a:gd name="connsiteY38" fmla="*/ 2609 h 2977"/>
                <a:gd name="connsiteX39" fmla="*/ 415 w 2435"/>
                <a:gd name="connsiteY39" fmla="*/ 2512 h 2977"/>
                <a:gd name="connsiteX40" fmla="*/ 447 w 2435"/>
                <a:gd name="connsiteY40" fmla="*/ 2414 h 2977"/>
                <a:gd name="connsiteX41" fmla="*/ 481 w 2435"/>
                <a:gd name="connsiteY41" fmla="*/ 2315 h 2977"/>
                <a:gd name="connsiteX42" fmla="*/ 516 w 2435"/>
                <a:gd name="connsiteY42" fmla="*/ 2217 h 2977"/>
                <a:gd name="connsiteX43" fmla="*/ 556 w 2435"/>
                <a:gd name="connsiteY43" fmla="*/ 2118 h 2977"/>
                <a:gd name="connsiteX44" fmla="*/ 595 w 2435"/>
                <a:gd name="connsiteY44" fmla="*/ 2018 h 2977"/>
                <a:gd name="connsiteX45" fmla="*/ 638 w 2435"/>
                <a:gd name="connsiteY45" fmla="*/ 1921 h 2977"/>
                <a:gd name="connsiteX46" fmla="*/ 683 w 2435"/>
                <a:gd name="connsiteY46" fmla="*/ 1825 h 2977"/>
                <a:gd name="connsiteX47" fmla="*/ 732 w 2435"/>
                <a:gd name="connsiteY47" fmla="*/ 1730 h 2977"/>
                <a:gd name="connsiteX48" fmla="*/ 783 w 2435"/>
                <a:gd name="connsiteY48" fmla="*/ 1636 h 2977"/>
                <a:gd name="connsiteX49" fmla="*/ 835 w 2435"/>
                <a:gd name="connsiteY49" fmla="*/ 1544 h 2977"/>
                <a:gd name="connsiteX50" fmla="*/ 889 w 2435"/>
                <a:gd name="connsiteY50" fmla="*/ 1456 h 2977"/>
                <a:gd name="connsiteX51" fmla="*/ 889 w 2435"/>
                <a:gd name="connsiteY51" fmla="*/ 1456 h 2977"/>
                <a:gd name="connsiteX52" fmla="*/ 933 w 2435"/>
                <a:gd name="connsiteY52" fmla="*/ 1388 h 2977"/>
                <a:gd name="connsiteX53" fmla="*/ 978 w 2435"/>
                <a:gd name="connsiteY53" fmla="*/ 1323 h 2977"/>
                <a:gd name="connsiteX54" fmla="*/ 1023 w 2435"/>
                <a:gd name="connsiteY54" fmla="*/ 1259 h 2977"/>
                <a:gd name="connsiteX55" fmla="*/ 1070 w 2435"/>
                <a:gd name="connsiteY55" fmla="*/ 1195 h 2977"/>
                <a:gd name="connsiteX56" fmla="*/ 1115 w 2435"/>
                <a:gd name="connsiteY56" fmla="*/ 1133 h 2977"/>
                <a:gd name="connsiteX57" fmla="*/ 1161 w 2435"/>
                <a:gd name="connsiteY57" fmla="*/ 1073 h 2977"/>
                <a:gd name="connsiteX58" fmla="*/ 1208 w 2435"/>
                <a:gd name="connsiteY58" fmla="*/ 1013 h 2977"/>
                <a:gd name="connsiteX59" fmla="*/ 1257 w 2435"/>
                <a:gd name="connsiteY59" fmla="*/ 955 h 2977"/>
                <a:gd name="connsiteX60" fmla="*/ 1306 w 2435"/>
                <a:gd name="connsiteY60" fmla="*/ 897 h 2977"/>
                <a:gd name="connsiteX61" fmla="*/ 1353 w 2435"/>
                <a:gd name="connsiteY61" fmla="*/ 842 h 2977"/>
                <a:gd name="connsiteX62" fmla="*/ 1402 w 2435"/>
                <a:gd name="connsiteY62" fmla="*/ 788 h 2977"/>
                <a:gd name="connsiteX63" fmla="*/ 1452 w 2435"/>
                <a:gd name="connsiteY63" fmla="*/ 734 h 2977"/>
                <a:gd name="connsiteX64" fmla="*/ 1501 w 2435"/>
                <a:gd name="connsiteY64" fmla="*/ 683 h 2977"/>
                <a:gd name="connsiteX65" fmla="*/ 1550 w 2435"/>
                <a:gd name="connsiteY65" fmla="*/ 632 h 2977"/>
                <a:gd name="connsiteX66" fmla="*/ 1600 w 2435"/>
                <a:gd name="connsiteY66" fmla="*/ 583 h 2977"/>
                <a:gd name="connsiteX67" fmla="*/ 1651 w 2435"/>
                <a:gd name="connsiteY67" fmla="*/ 537 h 2977"/>
                <a:gd name="connsiteX68" fmla="*/ 1700 w 2435"/>
                <a:gd name="connsiteY68" fmla="*/ 490 h 2977"/>
                <a:gd name="connsiteX69" fmla="*/ 1750 w 2435"/>
                <a:gd name="connsiteY69" fmla="*/ 445 h 2977"/>
                <a:gd name="connsiteX70" fmla="*/ 1801 w 2435"/>
                <a:gd name="connsiteY70" fmla="*/ 403 h 2977"/>
                <a:gd name="connsiteX71" fmla="*/ 1850 w 2435"/>
                <a:gd name="connsiteY71" fmla="*/ 362 h 2977"/>
                <a:gd name="connsiteX72" fmla="*/ 1901 w 2435"/>
                <a:gd name="connsiteY72" fmla="*/ 323 h 2977"/>
                <a:gd name="connsiteX73" fmla="*/ 1951 w 2435"/>
                <a:gd name="connsiteY73" fmla="*/ 283 h 2977"/>
                <a:gd name="connsiteX74" fmla="*/ 2000 w 2435"/>
                <a:gd name="connsiteY74" fmla="*/ 248 h 2977"/>
                <a:gd name="connsiteX75" fmla="*/ 2049 w 2435"/>
                <a:gd name="connsiteY75" fmla="*/ 214 h 2977"/>
                <a:gd name="connsiteX76" fmla="*/ 2099 w 2435"/>
                <a:gd name="connsiteY76" fmla="*/ 180 h 2977"/>
                <a:gd name="connsiteX77" fmla="*/ 2148 w 2435"/>
                <a:gd name="connsiteY77" fmla="*/ 148 h 2977"/>
                <a:gd name="connsiteX78" fmla="*/ 2197 w 2435"/>
                <a:gd name="connsiteY78" fmla="*/ 120 h 2977"/>
                <a:gd name="connsiteX79" fmla="*/ 2246 w 2435"/>
                <a:gd name="connsiteY79" fmla="*/ 92 h 2977"/>
                <a:gd name="connsiteX80" fmla="*/ 2293 w 2435"/>
                <a:gd name="connsiteY80" fmla="*/ 66 h 2977"/>
                <a:gd name="connsiteX81" fmla="*/ 2341 w 2435"/>
                <a:gd name="connsiteY81" fmla="*/ 43 h 2977"/>
                <a:gd name="connsiteX82" fmla="*/ 2388 w 2435"/>
                <a:gd name="connsiteY82" fmla="*/ 21 h 2977"/>
                <a:gd name="connsiteX83" fmla="*/ 2435 w 2435"/>
                <a:gd name="connsiteY83" fmla="*/ 0 h 2977"/>
                <a:gd name="connsiteX84" fmla="*/ 2435 w 2435"/>
                <a:gd name="connsiteY84" fmla="*/ 0 h 2977"/>
                <a:gd name="connsiteX85" fmla="*/ 2415 w 2435"/>
                <a:gd name="connsiteY85" fmla="*/ 8 h 2977"/>
                <a:gd name="connsiteX86" fmla="*/ 2354 w 2435"/>
                <a:gd name="connsiteY86" fmla="*/ 30 h 2977"/>
                <a:gd name="connsiteX87" fmla="*/ 2309 w 2435"/>
                <a:gd name="connsiteY87" fmla="*/ 49 h 2977"/>
                <a:gd name="connsiteX88" fmla="*/ 2257 w 2435"/>
                <a:gd name="connsiteY88" fmla="*/ 73 h 2977"/>
                <a:gd name="connsiteX89" fmla="*/ 2195 w 2435"/>
                <a:gd name="connsiteY89" fmla="*/ 101 h 2977"/>
                <a:gd name="connsiteX90" fmla="*/ 2126 w 2435"/>
                <a:gd name="connsiteY90" fmla="*/ 135 h 2977"/>
                <a:gd name="connsiteX91" fmla="*/ 2051 w 2435"/>
                <a:gd name="connsiteY91" fmla="*/ 176 h 2977"/>
                <a:gd name="connsiteX92" fmla="*/ 1966 w 2435"/>
                <a:gd name="connsiteY92" fmla="*/ 223 h 2977"/>
                <a:gd name="connsiteX93" fmla="*/ 1876 w 2435"/>
                <a:gd name="connsiteY93" fmla="*/ 278 h 2977"/>
                <a:gd name="connsiteX94" fmla="*/ 1780 w 2435"/>
                <a:gd name="connsiteY94" fmla="*/ 340 h 2977"/>
                <a:gd name="connsiteX95" fmla="*/ 1677 w 2435"/>
                <a:gd name="connsiteY95" fmla="*/ 407 h 2977"/>
                <a:gd name="connsiteX96" fmla="*/ 1570 w 2435"/>
                <a:gd name="connsiteY96" fmla="*/ 484 h 2977"/>
                <a:gd name="connsiteX97" fmla="*/ 1458 w 2435"/>
                <a:gd name="connsiteY97" fmla="*/ 568 h 2977"/>
                <a:gd name="connsiteX98" fmla="*/ 1340 w 2435"/>
                <a:gd name="connsiteY98" fmla="*/ 660 h 2977"/>
                <a:gd name="connsiteX99" fmla="*/ 1340 w 2435"/>
                <a:gd name="connsiteY99" fmla="*/ 660 h 2977"/>
                <a:gd name="connsiteX0" fmla="*/ 1292 w 2387"/>
                <a:gd name="connsiteY0" fmla="*/ 660 h 2977"/>
                <a:gd name="connsiteX1" fmla="*/ 1292 w 2387"/>
                <a:gd name="connsiteY1" fmla="*/ 660 h 2977"/>
                <a:gd name="connsiteX2" fmla="*/ 1249 w 2387"/>
                <a:gd name="connsiteY2" fmla="*/ 696 h 2977"/>
                <a:gd name="connsiteX3" fmla="*/ 1204 w 2387"/>
                <a:gd name="connsiteY3" fmla="*/ 735 h 2977"/>
                <a:gd name="connsiteX4" fmla="*/ 1158 w 2387"/>
                <a:gd name="connsiteY4" fmla="*/ 777 h 2977"/>
                <a:gd name="connsiteX5" fmla="*/ 1112 w 2387"/>
                <a:gd name="connsiteY5" fmla="*/ 820 h 2977"/>
                <a:gd name="connsiteX6" fmla="*/ 1065 w 2387"/>
                <a:gd name="connsiteY6" fmla="*/ 867 h 2977"/>
                <a:gd name="connsiteX7" fmla="*/ 1018 w 2387"/>
                <a:gd name="connsiteY7" fmla="*/ 914 h 2977"/>
                <a:gd name="connsiteX8" fmla="*/ 971 w 2387"/>
                <a:gd name="connsiteY8" fmla="*/ 964 h 2977"/>
                <a:gd name="connsiteX9" fmla="*/ 924 w 2387"/>
                <a:gd name="connsiteY9" fmla="*/ 1017 h 2977"/>
                <a:gd name="connsiteX10" fmla="*/ 877 w 2387"/>
                <a:gd name="connsiteY10" fmla="*/ 1073 h 2977"/>
                <a:gd name="connsiteX11" fmla="*/ 830 w 2387"/>
                <a:gd name="connsiteY11" fmla="*/ 1129 h 2977"/>
                <a:gd name="connsiteX12" fmla="*/ 781 w 2387"/>
                <a:gd name="connsiteY12" fmla="*/ 1189 h 2977"/>
                <a:gd name="connsiteX13" fmla="*/ 735 w 2387"/>
                <a:gd name="connsiteY13" fmla="*/ 1251 h 2977"/>
                <a:gd name="connsiteX14" fmla="*/ 688 w 2387"/>
                <a:gd name="connsiteY14" fmla="*/ 1315 h 2977"/>
                <a:gd name="connsiteX15" fmla="*/ 641 w 2387"/>
                <a:gd name="connsiteY15" fmla="*/ 1383 h 2977"/>
                <a:gd name="connsiteX16" fmla="*/ 594 w 2387"/>
                <a:gd name="connsiteY16" fmla="*/ 1452 h 2977"/>
                <a:gd name="connsiteX17" fmla="*/ 547 w 2387"/>
                <a:gd name="connsiteY17" fmla="*/ 1521 h 2977"/>
                <a:gd name="connsiteX18" fmla="*/ 502 w 2387"/>
                <a:gd name="connsiteY18" fmla="*/ 1596 h 2977"/>
                <a:gd name="connsiteX19" fmla="*/ 457 w 2387"/>
                <a:gd name="connsiteY19" fmla="*/ 1671 h 2977"/>
                <a:gd name="connsiteX20" fmla="*/ 412 w 2387"/>
                <a:gd name="connsiteY20" fmla="*/ 1750 h 2977"/>
                <a:gd name="connsiteX21" fmla="*/ 369 w 2387"/>
                <a:gd name="connsiteY21" fmla="*/ 1831 h 2977"/>
                <a:gd name="connsiteX22" fmla="*/ 326 w 2387"/>
                <a:gd name="connsiteY22" fmla="*/ 1913 h 2977"/>
                <a:gd name="connsiteX23" fmla="*/ 284 w 2387"/>
                <a:gd name="connsiteY23" fmla="*/ 1998 h 2977"/>
                <a:gd name="connsiteX24" fmla="*/ 243 w 2387"/>
                <a:gd name="connsiteY24" fmla="*/ 2086 h 2977"/>
                <a:gd name="connsiteX25" fmla="*/ 204 w 2387"/>
                <a:gd name="connsiteY25" fmla="*/ 2176 h 2977"/>
                <a:gd name="connsiteX26" fmla="*/ 164 w 2387"/>
                <a:gd name="connsiteY26" fmla="*/ 2268 h 2977"/>
                <a:gd name="connsiteX27" fmla="*/ 127 w 2387"/>
                <a:gd name="connsiteY27" fmla="*/ 2362 h 2977"/>
                <a:gd name="connsiteX28" fmla="*/ 91 w 2387"/>
                <a:gd name="connsiteY28" fmla="*/ 2459 h 2977"/>
                <a:gd name="connsiteX29" fmla="*/ 55 w 2387"/>
                <a:gd name="connsiteY29" fmla="*/ 2559 h 2977"/>
                <a:gd name="connsiteX30" fmla="*/ 22 w 2387"/>
                <a:gd name="connsiteY30" fmla="*/ 2660 h 2977"/>
                <a:gd name="connsiteX31" fmla="*/ 12 w 2387"/>
                <a:gd name="connsiteY31" fmla="*/ 2834 h 2977"/>
                <a:gd name="connsiteX32" fmla="*/ 0 w 2387"/>
                <a:gd name="connsiteY32" fmla="*/ 2960 h 2977"/>
                <a:gd name="connsiteX33" fmla="*/ 241 w 2387"/>
                <a:gd name="connsiteY33" fmla="*/ 2977 h 2977"/>
                <a:gd name="connsiteX34" fmla="*/ 241 w 2387"/>
                <a:gd name="connsiteY34" fmla="*/ 2977 h 2977"/>
                <a:gd name="connsiteX35" fmla="*/ 262 w 2387"/>
                <a:gd name="connsiteY35" fmla="*/ 2889 h 2977"/>
                <a:gd name="connsiteX36" fmla="*/ 286 w 2387"/>
                <a:gd name="connsiteY36" fmla="*/ 2797 h 2977"/>
                <a:gd name="connsiteX37" fmla="*/ 311 w 2387"/>
                <a:gd name="connsiteY37" fmla="*/ 2705 h 2977"/>
                <a:gd name="connsiteX38" fmla="*/ 339 w 2387"/>
                <a:gd name="connsiteY38" fmla="*/ 2609 h 2977"/>
                <a:gd name="connsiteX39" fmla="*/ 367 w 2387"/>
                <a:gd name="connsiteY39" fmla="*/ 2512 h 2977"/>
                <a:gd name="connsiteX40" fmla="*/ 399 w 2387"/>
                <a:gd name="connsiteY40" fmla="*/ 2414 h 2977"/>
                <a:gd name="connsiteX41" fmla="*/ 433 w 2387"/>
                <a:gd name="connsiteY41" fmla="*/ 2315 h 2977"/>
                <a:gd name="connsiteX42" fmla="*/ 468 w 2387"/>
                <a:gd name="connsiteY42" fmla="*/ 2217 h 2977"/>
                <a:gd name="connsiteX43" fmla="*/ 508 w 2387"/>
                <a:gd name="connsiteY43" fmla="*/ 2118 h 2977"/>
                <a:gd name="connsiteX44" fmla="*/ 547 w 2387"/>
                <a:gd name="connsiteY44" fmla="*/ 2018 h 2977"/>
                <a:gd name="connsiteX45" fmla="*/ 590 w 2387"/>
                <a:gd name="connsiteY45" fmla="*/ 1921 h 2977"/>
                <a:gd name="connsiteX46" fmla="*/ 635 w 2387"/>
                <a:gd name="connsiteY46" fmla="*/ 1825 h 2977"/>
                <a:gd name="connsiteX47" fmla="*/ 684 w 2387"/>
                <a:gd name="connsiteY47" fmla="*/ 1730 h 2977"/>
                <a:gd name="connsiteX48" fmla="*/ 735 w 2387"/>
                <a:gd name="connsiteY48" fmla="*/ 1636 h 2977"/>
                <a:gd name="connsiteX49" fmla="*/ 787 w 2387"/>
                <a:gd name="connsiteY49" fmla="*/ 1544 h 2977"/>
                <a:gd name="connsiteX50" fmla="*/ 841 w 2387"/>
                <a:gd name="connsiteY50" fmla="*/ 1456 h 2977"/>
                <a:gd name="connsiteX51" fmla="*/ 841 w 2387"/>
                <a:gd name="connsiteY51" fmla="*/ 1456 h 2977"/>
                <a:gd name="connsiteX52" fmla="*/ 885 w 2387"/>
                <a:gd name="connsiteY52" fmla="*/ 1388 h 2977"/>
                <a:gd name="connsiteX53" fmla="*/ 930 w 2387"/>
                <a:gd name="connsiteY53" fmla="*/ 1323 h 2977"/>
                <a:gd name="connsiteX54" fmla="*/ 975 w 2387"/>
                <a:gd name="connsiteY54" fmla="*/ 1259 h 2977"/>
                <a:gd name="connsiteX55" fmla="*/ 1022 w 2387"/>
                <a:gd name="connsiteY55" fmla="*/ 1195 h 2977"/>
                <a:gd name="connsiteX56" fmla="*/ 1067 w 2387"/>
                <a:gd name="connsiteY56" fmla="*/ 1133 h 2977"/>
                <a:gd name="connsiteX57" fmla="*/ 1113 w 2387"/>
                <a:gd name="connsiteY57" fmla="*/ 1073 h 2977"/>
                <a:gd name="connsiteX58" fmla="*/ 1160 w 2387"/>
                <a:gd name="connsiteY58" fmla="*/ 1013 h 2977"/>
                <a:gd name="connsiteX59" fmla="*/ 1209 w 2387"/>
                <a:gd name="connsiteY59" fmla="*/ 955 h 2977"/>
                <a:gd name="connsiteX60" fmla="*/ 1258 w 2387"/>
                <a:gd name="connsiteY60" fmla="*/ 897 h 2977"/>
                <a:gd name="connsiteX61" fmla="*/ 1305 w 2387"/>
                <a:gd name="connsiteY61" fmla="*/ 842 h 2977"/>
                <a:gd name="connsiteX62" fmla="*/ 1354 w 2387"/>
                <a:gd name="connsiteY62" fmla="*/ 788 h 2977"/>
                <a:gd name="connsiteX63" fmla="*/ 1404 w 2387"/>
                <a:gd name="connsiteY63" fmla="*/ 734 h 2977"/>
                <a:gd name="connsiteX64" fmla="*/ 1453 w 2387"/>
                <a:gd name="connsiteY64" fmla="*/ 683 h 2977"/>
                <a:gd name="connsiteX65" fmla="*/ 1502 w 2387"/>
                <a:gd name="connsiteY65" fmla="*/ 632 h 2977"/>
                <a:gd name="connsiteX66" fmla="*/ 1552 w 2387"/>
                <a:gd name="connsiteY66" fmla="*/ 583 h 2977"/>
                <a:gd name="connsiteX67" fmla="*/ 1603 w 2387"/>
                <a:gd name="connsiteY67" fmla="*/ 537 h 2977"/>
                <a:gd name="connsiteX68" fmla="*/ 1652 w 2387"/>
                <a:gd name="connsiteY68" fmla="*/ 490 h 2977"/>
                <a:gd name="connsiteX69" fmla="*/ 1702 w 2387"/>
                <a:gd name="connsiteY69" fmla="*/ 445 h 2977"/>
                <a:gd name="connsiteX70" fmla="*/ 1753 w 2387"/>
                <a:gd name="connsiteY70" fmla="*/ 403 h 2977"/>
                <a:gd name="connsiteX71" fmla="*/ 1802 w 2387"/>
                <a:gd name="connsiteY71" fmla="*/ 362 h 2977"/>
                <a:gd name="connsiteX72" fmla="*/ 1853 w 2387"/>
                <a:gd name="connsiteY72" fmla="*/ 323 h 2977"/>
                <a:gd name="connsiteX73" fmla="*/ 1903 w 2387"/>
                <a:gd name="connsiteY73" fmla="*/ 283 h 2977"/>
                <a:gd name="connsiteX74" fmla="*/ 1952 w 2387"/>
                <a:gd name="connsiteY74" fmla="*/ 248 h 2977"/>
                <a:gd name="connsiteX75" fmla="*/ 2001 w 2387"/>
                <a:gd name="connsiteY75" fmla="*/ 214 h 2977"/>
                <a:gd name="connsiteX76" fmla="*/ 2051 w 2387"/>
                <a:gd name="connsiteY76" fmla="*/ 180 h 2977"/>
                <a:gd name="connsiteX77" fmla="*/ 2100 w 2387"/>
                <a:gd name="connsiteY77" fmla="*/ 148 h 2977"/>
                <a:gd name="connsiteX78" fmla="*/ 2149 w 2387"/>
                <a:gd name="connsiteY78" fmla="*/ 120 h 2977"/>
                <a:gd name="connsiteX79" fmla="*/ 2198 w 2387"/>
                <a:gd name="connsiteY79" fmla="*/ 92 h 2977"/>
                <a:gd name="connsiteX80" fmla="*/ 2245 w 2387"/>
                <a:gd name="connsiteY80" fmla="*/ 66 h 2977"/>
                <a:gd name="connsiteX81" fmla="*/ 2293 w 2387"/>
                <a:gd name="connsiteY81" fmla="*/ 43 h 2977"/>
                <a:gd name="connsiteX82" fmla="*/ 2340 w 2387"/>
                <a:gd name="connsiteY82" fmla="*/ 21 h 2977"/>
                <a:gd name="connsiteX83" fmla="*/ 2387 w 2387"/>
                <a:gd name="connsiteY83" fmla="*/ 0 h 2977"/>
                <a:gd name="connsiteX84" fmla="*/ 2387 w 2387"/>
                <a:gd name="connsiteY84" fmla="*/ 0 h 2977"/>
                <a:gd name="connsiteX85" fmla="*/ 2367 w 2387"/>
                <a:gd name="connsiteY85" fmla="*/ 8 h 2977"/>
                <a:gd name="connsiteX86" fmla="*/ 2306 w 2387"/>
                <a:gd name="connsiteY86" fmla="*/ 30 h 2977"/>
                <a:gd name="connsiteX87" fmla="*/ 2261 w 2387"/>
                <a:gd name="connsiteY87" fmla="*/ 49 h 2977"/>
                <a:gd name="connsiteX88" fmla="*/ 2209 w 2387"/>
                <a:gd name="connsiteY88" fmla="*/ 73 h 2977"/>
                <a:gd name="connsiteX89" fmla="*/ 2147 w 2387"/>
                <a:gd name="connsiteY89" fmla="*/ 101 h 2977"/>
                <a:gd name="connsiteX90" fmla="*/ 2078 w 2387"/>
                <a:gd name="connsiteY90" fmla="*/ 135 h 2977"/>
                <a:gd name="connsiteX91" fmla="*/ 2003 w 2387"/>
                <a:gd name="connsiteY91" fmla="*/ 176 h 2977"/>
                <a:gd name="connsiteX92" fmla="*/ 1918 w 2387"/>
                <a:gd name="connsiteY92" fmla="*/ 223 h 2977"/>
                <a:gd name="connsiteX93" fmla="*/ 1828 w 2387"/>
                <a:gd name="connsiteY93" fmla="*/ 278 h 2977"/>
                <a:gd name="connsiteX94" fmla="*/ 1732 w 2387"/>
                <a:gd name="connsiteY94" fmla="*/ 340 h 2977"/>
                <a:gd name="connsiteX95" fmla="*/ 1629 w 2387"/>
                <a:gd name="connsiteY95" fmla="*/ 407 h 2977"/>
                <a:gd name="connsiteX96" fmla="*/ 1522 w 2387"/>
                <a:gd name="connsiteY96" fmla="*/ 484 h 2977"/>
                <a:gd name="connsiteX97" fmla="*/ 1410 w 2387"/>
                <a:gd name="connsiteY97" fmla="*/ 568 h 2977"/>
                <a:gd name="connsiteX98" fmla="*/ 1292 w 2387"/>
                <a:gd name="connsiteY98" fmla="*/ 660 h 2977"/>
                <a:gd name="connsiteX99" fmla="*/ 1292 w 2387"/>
                <a:gd name="connsiteY99" fmla="*/ 660 h 2977"/>
                <a:gd name="connsiteX0" fmla="*/ 1294 w 2389"/>
                <a:gd name="connsiteY0" fmla="*/ 660 h 2977"/>
                <a:gd name="connsiteX1" fmla="*/ 1294 w 2389"/>
                <a:gd name="connsiteY1" fmla="*/ 660 h 2977"/>
                <a:gd name="connsiteX2" fmla="*/ 1251 w 2389"/>
                <a:gd name="connsiteY2" fmla="*/ 696 h 2977"/>
                <a:gd name="connsiteX3" fmla="*/ 1206 w 2389"/>
                <a:gd name="connsiteY3" fmla="*/ 735 h 2977"/>
                <a:gd name="connsiteX4" fmla="*/ 1160 w 2389"/>
                <a:gd name="connsiteY4" fmla="*/ 777 h 2977"/>
                <a:gd name="connsiteX5" fmla="*/ 1114 w 2389"/>
                <a:gd name="connsiteY5" fmla="*/ 820 h 2977"/>
                <a:gd name="connsiteX6" fmla="*/ 1067 w 2389"/>
                <a:gd name="connsiteY6" fmla="*/ 867 h 2977"/>
                <a:gd name="connsiteX7" fmla="*/ 1020 w 2389"/>
                <a:gd name="connsiteY7" fmla="*/ 914 h 2977"/>
                <a:gd name="connsiteX8" fmla="*/ 973 w 2389"/>
                <a:gd name="connsiteY8" fmla="*/ 964 h 2977"/>
                <a:gd name="connsiteX9" fmla="*/ 926 w 2389"/>
                <a:gd name="connsiteY9" fmla="*/ 1017 h 2977"/>
                <a:gd name="connsiteX10" fmla="*/ 879 w 2389"/>
                <a:gd name="connsiteY10" fmla="*/ 1073 h 2977"/>
                <a:gd name="connsiteX11" fmla="*/ 832 w 2389"/>
                <a:gd name="connsiteY11" fmla="*/ 1129 h 2977"/>
                <a:gd name="connsiteX12" fmla="*/ 783 w 2389"/>
                <a:gd name="connsiteY12" fmla="*/ 1189 h 2977"/>
                <a:gd name="connsiteX13" fmla="*/ 737 w 2389"/>
                <a:gd name="connsiteY13" fmla="*/ 1251 h 2977"/>
                <a:gd name="connsiteX14" fmla="*/ 690 w 2389"/>
                <a:gd name="connsiteY14" fmla="*/ 1315 h 2977"/>
                <a:gd name="connsiteX15" fmla="*/ 643 w 2389"/>
                <a:gd name="connsiteY15" fmla="*/ 1383 h 2977"/>
                <a:gd name="connsiteX16" fmla="*/ 596 w 2389"/>
                <a:gd name="connsiteY16" fmla="*/ 1452 h 2977"/>
                <a:gd name="connsiteX17" fmla="*/ 549 w 2389"/>
                <a:gd name="connsiteY17" fmla="*/ 1521 h 2977"/>
                <a:gd name="connsiteX18" fmla="*/ 504 w 2389"/>
                <a:gd name="connsiteY18" fmla="*/ 1596 h 2977"/>
                <a:gd name="connsiteX19" fmla="*/ 459 w 2389"/>
                <a:gd name="connsiteY19" fmla="*/ 1671 h 2977"/>
                <a:gd name="connsiteX20" fmla="*/ 414 w 2389"/>
                <a:gd name="connsiteY20" fmla="*/ 1750 h 2977"/>
                <a:gd name="connsiteX21" fmla="*/ 371 w 2389"/>
                <a:gd name="connsiteY21" fmla="*/ 1831 h 2977"/>
                <a:gd name="connsiteX22" fmla="*/ 328 w 2389"/>
                <a:gd name="connsiteY22" fmla="*/ 1913 h 2977"/>
                <a:gd name="connsiteX23" fmla="*/ 286 w 2389"/>
                <a:gd name="connsiteY23" fmla="*/ 1998 h 2977"/>
                <a:gd name="connsiteX24" fmla="*/ 245 w 2389"/>
                <a:gd name="connsiteY24" fmla="*/ 2086 h 2977"/>
                <a:gd name="connsiteX25" fmla="*/ 206 w 2389"/>
                <a:gd name="connsiteY25" fmla="*/ 2176 h 2977"/>
                <a:gd name="connsiteX26" fmla="*/ 166 w 2389"/>
                <a:gd name="connsiteY26" fmla="*/ 2268 h 2977"/>
                <a:gd name="connsiteX27" fmla="*/ 129 w 2389"/>
                <a:gd name="connsiteY27" fmla="*/ 2362 h 2977"/>
                <a:gd name="connsiteX28" fmla="*/ 93 w 2389"/>
                <a:gd name="connsiteY28" fmla="*/ 2459 h 2977"/>
                <a:gd name="connsiteX29" fmla="*/ 57 w 2389"/>
                <a:gd name="connsiteY29" fmla="*/ 2559 h 2977"/>
                <a:gd name="connsiteX30" fmla="*/ 24 w 2389"/>
                <a:gd name="connsiteY30" fmla="*/ 2660 h 2977"/>
                <a:gd name="connsiteX31" fmla="*/ 0 w 2389"/>
                <a:gd name="connsiteY31" fmla="*/ 2729 h 2977"/>
                <a:gd name="connsiteX32" fmla="*/ 2 w 2389"/>
                <a:gd name="connsiteY32" fmla="*/ 2960 h 2977"/>
                <a:gd name="connsiteX33" fmla="*/ 243 w 2389"/>
                <a:gd name="connsiteY33" fmla="*/ 2977 h 2977"/>
                <a:gd name="connsiteX34" fmla="*/ 243 w 2389"/>
                <a:gd name="connsiteY34" fmla="*/ 2977 h 2977"/>
                <a:gd name="connsiteX35" fmla="*/ 264 w 2389"/>
                <a:gd name="connsiteY35" fmla="*/ 2889 h 2977"/>
                <a:gd name="connsiteX36" fmla="*/ 288 w 2389"/>
                <a:gd name="connsiteY36" fmla="*/ 2797 h 2977"/>
                <a:gd name="connsiteX37" fmla="*/ 313 w 2389"/>
                <a:gd name="connsiteY37" fmla="*/ 2705 h 2977"/>
                <a:gd name="connsiteX38" fmla="*/ 341 w 2389"/>
                <a:gd name="connsiteY38" fmla="*/ 2609 h 2977"/>
                <a:gd name="connsiteX39" fmla="*/ 369 w 2389"/>
                <a:gd name="connsiteY39" fmla="*/ 2512 h 2977"/>
                <a:gd name="connsiteX40" fmla="*/ 401 w 2389"/>
                <a:gd name="connsiteY40" fmla="*/ 2414 h 2977"/>
                <a:gd name="connsiteX41" fmla="*/ 435 w 2389"/>
                <a:gd name="connsiteY41" fmla="*/ 2315 h 2977"/>
                <a:gd name="connsiteX42" fmla="*/ 470 w 2389"/>
                <a:gd name="connsiteY42" fmla="*/ 2217 h 2977"/>
                <a:gd name="connsiteX43" fmla="*/ 510 w 2389"/>
                <a:gd name="connsiteY43" fmla="*/ 2118 h 2977"/>
                <a:gd name="connsiteX44" fmla="*/ 549 w 2389"/>
                <a:gd name="connsiteY44" fmla="*/ 2018 h 2977"/>
                <a:gd name="connsiteX45" fmla="*/ 592 w 2389"/>
                <a:gd name="connsiteY45" fmla="*/ 1921 h 2977"/>
                <a:gd name="connsiteX46" fmla="*/ 637 w 2389"/>
                <a:gd name="connsiteY46" fmla="*/ 1825 h 2977"/>
                <a:gd name="connsiteX47" fmla="*/ 686 w 2389"/>
                <a:gd name="connsiteY47" fmla="*/ 1730 h 2977"/>
                <a:gd name="connsiteX48" fmla="*/ 737 w 2389"/>
                <a:gd name="connsiteY48" fmla="*/ 1636 h 2977"/>
                <a:gd name="connsiteX49" fmla="*/ 789 w 2389"/>
                <a:gd name="connsiteY49" fmla="*/ 1544 h 2977"/>
                <a:gd name="connsiteX50" fmla="*/ 843 w 2389"/>
                <a:gd name="connsiteY50" fmla="*/ 1456 h 2977"/>
                <a:gd name="connsiteX51" fmla="*/ 843 w 2389"/>
                <a:gd name="connsiteY51" fmla="*/ 1456 h 2977"/>
                <a:gd name="connsiteX52" fmla="*/ 887 w 2389"/>
                <a:gd name="connsiteY52" fmla="*/ 1388 h 2977"/>
                <a:gd name="connsiteX53" fmla="*/ 932 w 2389"/>
                <a:gd name="connsiteY53" fmla="*/ 1323 h 2977"/>
                <a:gd name="connsiteX54" fmla="*/ 977 w 2389"/>
                <a:gd name="connsiteY54" fmla="*/ 1259 h 2977"/>
                <a:gd name="connsiteX55" fmla="*/ 1024 w 2389"/>
                <a:gd name="connsiteY55" fmla="*/ 1195 h 2977"/>
                <a:gd name="connsiteX56" fmla="*/ 1069 w 2389"/>
                <a:gd name="connsiteY56" fmla="*/ 1133 h 2977"/>
                <a:gd name="connsiteX57" fmla="*/ 1115 w 2389"/>
                <a:gd name="connsiteY57" fmla="*/ 1073 h 2977"/>
                <a:gd name="connsiteX58" fmla="*/ 1162 w 2389"/>
                <a:gd name="connsiteY58" fmla="*/ 1013 h 2977"/>
                <a:gd name="connsiteX59" fmla="*/ 1211 w 2389"/>
                <a:gd name="connsiteY59" fmla="*/ 955 h 2977"/>
                <a:gd name="connsiteX60" fmla="*/ 1260 w 2389"/>
                <a:gd name="connsiteY60" fmla="*/ 897 h 2977"/>
                <a:gd name="connsiteX61" fmla="*/ 1307 w 2389"/>
                <a:gd name="connsiteY61" fmla="*/ 842 h 2977"/>
                <a:gd name="connsiteX62" fmla="*/ 1356 w 2389"/>
                <a:gd name="connsiteY62" fmla="*/ 788 h 2977"/>
                <a:gd name="connsiteX63" fmla="*/ 1406 w 2389"/>
                <a:gd name="connsiteY63" fmla="*/ 734 h 2977"/>
                <a:gd name="connsiteX64" fmla="*/ 1455 w 2389"/>
                <a:gd name="connsiteY64" fmla="*/ 683 h 2977"/>
                <a:gd name="connsiteX65" fmla="*/ 1504 w 2389"/>
                <a:gd name="connsiteY65" fmla="*/ 632 h 2977"/>
                <a:gd name="connsiteX66" fmla="*/ 1554 w 2389"/>
                <a:gd name="connsiteY66" fmla="*/ 583 h 2977"/>
                <a:gd name="connsiteX67" fmla="*/ 1605 w 2389"/>
                <a:gd name="connsiteY67" fmla="*/ 537 h 2977"/>
                <a:gd name="connsiteX68" fmla="*/ 1654 w 2389"/>
                <a:gd name="connsiteY68" fmla="*/ 490 h 2977"/>
                <a:gd name="connsiteX69" fmla="*/ 1704 w 2389"/>
                <a:gd name="connsiteY69" fmla="*/ 445 h 2977"/>
                <a:gd name="connsiteX70" fmla="*/ 1755 w 2389"/>
                <a:gd name="connsiteY70" fmla="*/ 403 h 2977"/>
                <a:gd name="connsiteX71" fmla="*/ 1804 w 2389"/>
                <a:gd name="connsiteY71" fmla="*/ 362 h 2977"/>
                <a:gd name="connsiteX72" fmla="*/ 1855 w 2389"/>
                <a:gd name="connsiteY72" fmla="*/ 323 h 2977"/>
                <a:gd name="connsiteX73" fmla="*/ 1905 w 2389"/>
                <a:gd name="connsiteY73" fmla="*/ 283 h 2977"/>
                <a:gd name="connsiteX74" fmla="*/ 1954 w 2389"/>
                <a:gd name="connsiteY74" fmla="*/ 248 h 2977"/>
                <a:gd name="connsiteX75" fmla="*/ 2003 w 2389"/>
                <a:gd name="connsiteY75" fmla="*/ 214 h 2977"/>
                <a:gd name="connsiteX76" fmla="*/ 2053 w 2389"/>
                <a:gd name="connsiteY76" fmla="*/ 180 h 2977"/>
                <a:gd name="connsiteX77" fmla="*/ 2102 w 2389"/>
                <a:gd name="connsiteY77" fmla="*/ 148 h 2977"/>
                <a:gd name="connsiteX78" fmla="*/ 2151 w 2389"/>
                <a:gd name="connsiteY78" fmla="*/ 120 h 2977"/>
                <a:gd name="connsiteX79" fmla="*/ 2200 w 2389"/>
                <a:gd name="connsiteY79" fmla="*/ 92 h 2977"/>
                <a:gd name="connsiteX80" fmla="*/ 2247 w 2389"/>
                <a:gd name="connsiteY80" fmla="*/ 66 h 2977"/>
                <a:gd name="connsiteX81" fmla="*/ 2295 w 2389"/>
                <a:gd name="connsiteY81" fmla="*/ 43 h 2977"/>
                <a:gd name="connsiteX82" fmla="*/ 2342 w 2389"/>
                <a:gd name="connsiteY82" fmla="*/ 21 h 2977"/>
                <a:gd name="connsiteX83" fmla="*/ 2389 w 2389"/>
                <a:gd name="connsiteY83" fmla="*/ 0 h 2977"/>
                <a:gd name="connsiteX84" fmla="*/ 2389 w 2389"/>
                <a:gd name="connsiteY84" fmla="*/ 0 h 2977"/>
                <a:gd name="connsiteX85" fmla="*/ 2369 w 2389"/>
                <a:gd name="connsiteY85" fmla="*/ 8 h 2977"/>
                <a:gd name="connsiteX86" fmla="*/ 2308 w 2389"/>
                <a:gd name="connsiteY86" fmla="*/ 30 h 2977"/>
                <a:gd name="connsiteX87" fmla="*/ 2263 w 2389"/>
                <a:gd name="connsiteY87" fmla="*/ 49 h 2977"/>
                <a:gd name="connsiteX88" fmla="*/ 2211 w 2389"/>
                <a:gd name="connsiteY88" fmla="*/ 73 h 2977"/>
                <a:gd name="connsiteX89" fmla="*/ 2149 w 2389"/>
                <a:gd name="connsiteY89" fmla="*/ 101 h 2977"/>
                <a:gd name="connsiteX90" fmla="*/ 2080 w 2389"/>
                <a:gd name="connsiteY90" fmla="*/ 135 h 2977"/>
                <a:gd name="connsiteX91" fmla="*/ 2005 w 2389"/>
                <a:gd name="connsiteY91" fmla="*/ 176 h 2977"/>
                <a:gd name="connsiteX92" fmla="*/ 1920 w 2389"/>
                <a:gd name="connsiteY92" fmla="*/ 223 h 2977"/>
                <a:gd name="connsiteX93" fmla="*/ 1830 w 2389"/>
                <a:gd name="connsiteY93" fmla="*/ 278 h 2977"/>
                <a:gd name="connsiteX94" fmla="*/ 1734 w 2389"/>
                <a:gd name="connsiteY94" fmla="*/ 340 h 2977"/>
                <a:gd name="connsiteX95" fmla="*/ 1631 w 2389"/>
                <a:gd name="connsiteY95" fmla="*/ 407 h 2977"/>
                <a:gd name="connsiteX96" fmla="*/ 1524 w 2389"/>
                <a:gd name="connsiteY96" fmla="*/ 484 h 2977"/>
                <a:gd name="connsiteX97" fmla="*/ 1412 w 2389"/>
                <a:gd name="connsiteY97" fmla="*/ 568 h 2977"/>
                <a:gd name="connsiteX98" fmla="*/ 1294 w 2389"/>
                <a:gd name="connsiteY98" fmla="*/ 660 h 2977"/>
                <a:gd name="connsiteX99" fmla="*/ 1294 w 2389"/>
                <a:gd name="connsiteY99" fmla="*/ 660 h 2977"/>
                <a:gd name="connsiteX0" fmla="*/ 1328 w 2423"/>
                <a:gd name="connsiteY0" fmla="*/ 660 h 2977"/>
                <a:gd name="connsiteX1" fmla="*/ 1328 w 2423"/>
                <a:gd name="connsiteY1" fmla="*/ 660 h 2977"/>
                <a:gd name="connsiteX2" fmla="*/ 1285 w 2423"/>
                <a:gd name="connsiteY2" fmla="*/ 696 h 2977"/>
                <a:gd name="connsiteX3" fmla="*/ 1240 w 2423"/>
                <a:gd name="connsiteY3" fmla="*/ 735 h 2977"/>
                <a:gd name="connsiteX4" fmla="*/ 1194 w 2423"/>
                <a:gd name="connsiteY4" fmla="*/ 777 h 2977"/>
                <a:gd name="connsiteX5" fmla="*/ 1148 w 2423"/>
                <a:gd name="connsiteY5" fmla="*/ 820 h 2977"/>
                <a:gd name="connsiteX6" fmla="*/ 1101 w 2423"/>
                <a:gd name="connsiteY6" fmla="*/ 867 h 2977"/>
                <a:gd name="connsiteX7" fmla="*/ 1054 w 2423"/>
                <a:gd name="connsiteY7" fmla="*/ 914 h 2977"/>
                <a:gd name="connsiteX8" fmla="*/ 1007 w 2423"/>
                <a:gd name="connsiteY8" fmla="*/ 964 h 2977"/>
                <a:gd name="connsiteX9" fmla="*/ 960 w 2423"/>
                <a:gd name="connsiteY9" fmla="*/ 1017 h 2977"/>
                <a:gd name="connsiteX10" fmla="*/ 913 w 2423"/>
                <a:gd name="connsiteY10" fmla="*/ 1073 h 2977"/>
                <a:gd name="connsiteX11" fmla="*/ 866 w 2423"/>
                <a:gd name="connsiteY11" fmla="*/ 1129 h 2977"/>
                <a:gd name="connsiteX12" fmla="*/ 817 w 2423"/>
                <a:gd name="connsiteY12" fmla="*/ 1189 h 2977"/>
                <a:gd name="connsiteX13" fmla="*/ 771 w 2423"/>
                <a:gd name="connsiteY13" fmla="*/ 1251 h 2977"/>
                <a:gd name="connsiteX14" fmla="*/ 724 w 2423"/>
                <a:gd name="connsiteY14" fmla="*/ 1315 h 2977"/>
                <a:gd name="connsiteX15" fmla="*/ 677 w 2423"/>
                <a:gd name="connsiteY15" fmla="*/ 1383 h 2977"/>
                <a:gd name="connsiteX16" fmla="*/ 630 w 2423"/>
                <a:gd name="connsiteY16" fmla="*/ 1452 h 2977"/>
                <a:gd name="connsiteX17" fmla="*/ 583 w 2423"/>
                <a:gd name="connsiteY17" fmla="*/ 1521 h 2977"/>
                <a:gd name="connsiteX18" fmla="*/ 538 w 2423"/>
                <a:gd name="connsiteY18" fmla="*/ 1596 h 2977"/>
                <a:gd name="connsiteX19" fmla="*/ 493 w 2423"/>
                <a:gd name="connsiteY19" fmla="*/ 1671 h 2977"/>
                <a:gd name="connsiteX20" fmla="*/ 448 w 2423"/>
                <a:gd name="connsiteY20" fmla="*/ 1750 h 2977"/>
                <a:gd name="connsiteX21" fmla="*/ 405 w 2423"/>
                <a:gd name="connsiteY21" fmla="*/ 1831 h 2977"/>
                <a:gd name="connsiteX22" fmla="*/ 362 w 2423"/>
                <a:gd name="connsiteY22" fmla="*/ 1913 h 2977"/>
                <a:gd name="connsiteX23" fmla="*/ 320 w 2423"/>
                <a:gd name="connsiteY23" fmla="*/ 1998 h 2977"/>
                <a:gd name="connsiteX24" fmla="*/ 279 w 2423"/>
                <a:gd name="connsiteY24" fmla="*/ 2086 h 2977"/>
                <a:gd name="connsiteX25" fmla="*/ 240 w 2423"/>
                <a:gd name="connsiteY25" fmla="*/ 2176 h 2977"/>
                <a:gd name="connsiteX26" fmla="*/ 200 w 2423"/>
                <a:gd name="connsiteY26" fmla="*/ 2268 h 2977"/>
                <a:gd name="connsiteX27" fmla="*/ 163 w 2423"/>
                <a:gd name="connsiteY27" fmla="*/ 2362 h 2977"/>
                <a:gd name="connsiteX28" fmla="*/ 127 w 2423"/>
                <a:gd name="connsiteY28" fmla="*/ 2459 h 2977"/>
                <a:gd name="connsiteX29" fmla="*/ 91 w 2423"/>
                <a:gd name="connsiteY29" fmla="*/ 2559 h 2977"/>
                <a:gd name="connsiteX30" fmla="*/ 58 w 2423"/>
                <a:gd name="connsiteY30" fmla="*/ 2660 h 2977"/>
                <a:gd name="connsiteX31" fmla="*/ 36 w 2423"/>
                <a:gd name="connsiteY31" fmla="*/ 2960 h 2977"/>
                <a:gd name="connsiteX32" fmla="*/ 277 w 2423"/>
                <a:gd name="connsiteY32" fmla="*/ 2977 h 2977"/>
                <a:gd name="connsiteX33" fmla="*/ 277 w 2423"/>
                <a:gd name="connsiteY33" fmla="*/ 2977 h 2977"/>
                <a:gd name="connsiteX34" fmla="*/ 298 w 2423"/>
                <a:gd name="connsiteY34" fmla="*/ 2889 h 2977"/>
                <a:gd name="connsiteX35" fmla="*/ 322 w 2423"/>
                <a:gd name="connsiteY35" fmla="*/ 2797 h 2977"/>
                <a:gd name="connsiteX36" fmla="*/ 347 w 2423"/>
                <a:gd name="connsiteY36" fmla="*/ 2705 h 2977"/>
                <a:gd name="connsiteX37" fmla="*/ 375 w 2423"/>
                <a:gd name="connsiteY37" fmla="*/ 2609 h 2977"/>
                <a:gd name="connsiteX38" fmla="*/ 403 w 2423"/>
                <a:gd name="connsiteY38" fmla="*/ 2512 h 2977"/>
                <a:gd name="connsiteX39" fmla="*/ 435 w 2423"/>
                <a:gd name="connsiteY39" fmla="*/ 2414 h 2977"/>
                <a:gd name="connsiteX40" fmla="*/ 469 w 2423"/>
                <a:gd name="connsiteY40" fmla="*/ 2315 h 2977"/>
                <a:gd name="connsiteX41" fmla="*/ 504 w 2423"/>
                <a:gd name="connsiteY41" fmla="*/ 2217 h 2977"/>
                <a:gd name="connsiteX42" fmla="*/ 544 w 2423"/>
                <a:gd name="connsiteY42" fmla="*/ 2118 h 2977"/>
                <a:gd name="connsiteX43" fmla="*/ 583 w 2423"/>
                <a:gd name="connsiteY43" fmla="*/ 2018 h 2977"/>
                <a:gd name="connsiteX44" fmla="*/ 626 w 2423"/>
                <a:gd name="connsiteY44" fmla="*/ 1921 h 2977"/>
                <a:gd name="connsiteX45" fmla="*/ 671 w 2423"/>
                <a:gd name="connsiteY45" fmla="*/ 1825 h 2977"/>
                <a:gd name="connsiteX46" fmla="*/ 720 w 2423"/>
                <a:gd name="connsiteY46" fmla="*/ 1730 h 2977"/>
                <a:gd name="connsiteX47" fmla="*/ 771 w 2423"/>
                <a:gd name="connsiteY47" fmla="*/ 1636 h 2977"/>
                <a:gd name="connsiteX48" fmla="*/ 823 w 2423"/>
                <a:gd name="connsiteY48" fmla="*/ 1544 h 2977"/>
                <a:gd name="connsiteX49" fmla="*/ 877 w 2423"/>
                <a:gd name="connsiteY49" fmla="*/ 1456 h 2977"/>
                <a:gd name="connsiteX50" fmla="*/ 877 w 2423"/>
                <a:gd name="connsiteY50" fmla="*/ 1456 h 2977"/>
                <a:gd name="connsiteX51" fmla="*/ 921 w 2423"/>
                <a:gd name="connsiteY51" fmla="*/ 1388 h 2977"/>
                <a:gd name="connsiteX52" fmla="*/ 966 w 2423"/>
                <a:gd name="connsiteY52" fmla="*/ 1323 h 2977"/>
                <a:gd name="connsiteX53" fmla="*/ 1011 w 2423"/>
                <a:gd name="connsiteY53" fmla="*/ 1259 h 2977"/>
                <a:gd name="connsiteX54" fmla="*/ 1058 w 2423"/>
                <a:gd name="connsiteY54" fmla="*/ 1195 h 2977"/>
                <a:gd name="connsiteX55" fmla="*/ 1103 w 2423"/>
                <a:gd name="connsiteY55" fmla="*/ 1133 h 2977"/>
                <a:gd name="connsiteX56" fmla="*/ 1149 w 2423"/>
                <a:gd name="connsiteY56" fmla="*/ 1073 h 2977"/>
                <a:gd name="connsiteX57" fmla="*/ 1196 w 2423"/>
                <a:gd name="connsiteY57" fmla="*/ 1013 h 2977"/>
                <a:gd name="connsiteX58" fmla="*/ 1245 w 2423"/>
                <a:gd name="connsiteY58" fmla="*/ 955 h 2977"/>
                <a:gd name="connsiteX59" fmla="*/ 1294 w 2423"/>
                <a:gd name="connsiteY59" fmla="*/ 897 h 2977"/>
                <a:gd name="connsiteX60" fmla="*/ 1341 w 2423"/>
                <a:gd name="connsiteY60" fmla="*/ 842 h 2977"/>
                <a:gd name="connsiteX61" fmla="*/ 1390 w 2423"/>
                <a:gd name="connsiteY61" fmla="*/ 788 h 2977"/>
                <a:gd name="connsiteX62" fmla="*/ 1440 w 2423"/>
                <a:gd name="connsiteY62" fmla="*/ 734 h 2977"/>
                <a:gd name="connsiteX63" fmla="*/ 1489 w 2423"/>
                <a:gd name="connsiteY63" fmla="*/ 683 h 2977"/>
                <a:gd name="connsiteX64" fmla="*/ 1538 w 2423"/>
                <a:gd name="connsiteY64" fmla="*/ 632 h 2977"/>
                <a:gd name="connsiteX65" fmla="*/ 1588 w 2423"/>
                <a:gd name="connsiteY65" fmla="*/ 583 h 2977"/>
                <a:gd name="connsiteX66" fmla="*/ 1639 w 2423"/>
                <a:gd name="connsiteY66" fmla="*/ 537 h 2977"/>
                <a:gd name="connsiteX67" fmla="*/ 1688 w 2423"/>
                <a:gd name="connsiteY67" fmla="*/ 490 h 2977"/>
                <a:gd name="connsiteX68" fmla="*/ 1738 w 2423"/>
                <a:gd name="connsiteY68" fmla="*/ 445 h 2977"/>
                <a:gd name="connsiteX69" fmla="*/ 1789 w 2423"/>
                <a:gd name="connsiteY69" fmla="*/ 403 h 2977"/>
                <a:gd name="connsiteX70" fmla="*/ 1838 w 2423"/>
                <a:gd name="connsiteY70" fmla="*/ 362 h 2977"/>
                <a:gd name="connsiteX71" fmla="*/ 1889 w 2423"/>
                <a:gd name="connsiteY71" fmla="*/ 323 h 2977"/>
                <a:gd name="connsiteX72" fmla="*/ 1939 w 2423"/>
                <a:gd name="connsiteY72" fmla="*/ 283 h 2977"/>
                <a:gd name="connsiteX73" fmla="*/ 1988 w 2423"/>
                <a:gd name="connsiteY73" fmla="*/ 248 h 2977"/>
                <a:gd name="connsiteX74" fmla="*/ 2037 w 2423"/>
                <a:gd name="connsiteY74" fmla="*/ 214 h 2977"/>
                <a:gd name="connsiteX75" fmla="*/ 2087 w 2423"/>
                <a:gd name="connsiteY75" fmla="*/ 180 h 2977"/>
                <a:gd name="connsiteX76" fmla="*/ 2136 w 2423"/>
                <a:gd name="connsiteY76" fmla="*/ 148 h 2977"/>
                <a:gd name="connsiteX77" fmla="*/ 2185 w 2423"/>
                <a:gd name="connsiteY77" fmla="*/ 120 h 2977"/>
                <a:gd name="connsiteX78" fmla="*/ 2234 w 2423"/>
                <a:gd name="connsiteY78" fmla="*/ 92 h 2977"/>
                <a:gd name="connsiteX79" fmla="*/ 2281 w 2423"/>
                <a:gd name="connsiteY79" fmla="*/ 66 h 2977"/>
                <a:gd name="connsiteX80" fmla="*/ 2329 w 2423"/>
                <a:gd name="connsiteY80" fmla="*/ 43 h 2977"/>
                <a:gd name="connsiteX81" fmla="*/ 2376 w 2423"/>
                <a:gd name="connsiteY81" fmla="*/ 21 h 2977"/>
                <a:gd name="connsiteX82" fmla="*/ 2423 w 2423"/>
                <a:gd name="connsiteY82" fmla="*/ 0 h 2977"/>
                <a:gd name="connsiteX83" fmla="*/ 2423 w 2423"/>
                <a:gd name="connsiteY83" fmla="*/ 0 h 2977"/>
                <a:gd name="connsiteX84" fmla="*/ 2403 w 2423"/>
                <a:gd name="connsiteY84" fmla="*/ 8 h 2977"/>
                <a:gd name="connsiteX85" fmla="*/ 2342 w 2423"/>
                <a:gd name="connsiteY85" fmla="*/ 30 h 2977"/>
                <a:gd name="connsiteX86" fmla="*/ 2297 w 2423"/>
                <a:gd name="connsiteY86" fmla="*/ 49 h 2977"/>
                <a:gd name="connsiteX87" fmla="*/ 2245 w 2423"/>
                <a:gd name="connsiteY87" fmla="*/ 73 h 2977"/>
                <a:gd name="connsiteX88" fmla="*/ 2183 w 2423"/>
                <a:gd name="connsiteY88" fmla="*/ 101 h 2977"/>
                <a:gd name="connsiteX89" fmla="*/ 2114 w 2423"/>
                <a:gd name="connsiteY89" fmla="*/ 135 h 2977"/>
                <a:gd name="connsiteX90" fmla="*/ 2039 w 2423"/>
                <a:gd name="connsiteY90" fmla="*/ 176 h 2977"/>
                <a:gd name="connsiteX91" fmla="*/ 1954 w 2423"/>
                <a:gd name="connsiteY91" fmla="*/ 223 h 2977"/>
                <a:gd name="connsiteX92" fmla="*/ 1864 w 2423"/>
                <a:gd name="connsiteY92" fmla="*/ 278 h 2977"/>
                <a:gd name="connsiteX93" fmla="*/ 1768 w 2423"/>
                <a:gd name="connsiteY93" fmla="*/ 340 h 2977"/>
                <a:gd name="connsiteX94" fmla="*/ 1665 w 2423"/>
                <a:gd name="connsiteY94" fmla="*/ 407 h 2977"/>
                <a:gd name="connsiteX95" fmla="*/ 1558 w 2423"/>
                <a:gd name="connsiteY95" fmla="*/ 484 h 2977"/>
                <a:gd name="connsiteX96" fmla="*/ 1446 w 2423"/>
                <a:gd name="connsiteY96" fmla="*/ 568 h 2977"/>
                <a:gd name="connsiteX97" fmla="*/ 1328 w 2423"/>
                <a:gd name="connsiteY97" fmla="*/ 660 h 2977"/>
                <a:gd name="connsiteX98" fmla="*/ 1328 w 2423"/>
                <a:gd name="connsiteY98" fmla="*/ 660 h 2977"/>
                <a:gd name="connsiteX0" fmla="*/ 1292 w 2387"/>
                <a:gd name="connsiteY0" fmla="*/ 660 h 2977"/>
                <a:gd name="connsiteX1" fmla="*/ 1292 w 2387"/>
                <a:gd name="connsiteY1" fmla="*/ 660 h 2977"/>
                <a:gd name="connsiteX2" fmla="*/ 1249 w 2387"/>
                <a:gd name="connsiteY2" fmla="*/ 696 h 2977"/>
                <a:gd name="connsiteX3" fmla="*/ 1204 w 2387"/>
                <a:gd name="connsiteY3" fmla="*/ 735 h 2977"/>
                <a:gd name="connsiteX4" fmla="*/ 1158 w 2387"/>
                <a:gd name="connsiteY4" fmla="*/ 777 h 2977"/>
                <a:gd name="connsiteX5" fmla="*/ 1112 w 2387"/>
                <a:gd name="connsiteY5" fmla="*/ 820 h 2977"/>
                <a:gd name="connsiteX6" fmla="*/ 1065 w 2387"/>
                <a:gd name="connsiteY6" fmla="*/ 867 h 2977"/>
                <a:gd name="connsiteX7" fmla="*/ 1018 w 2387"/>
                <a:gd name="connsiteY7" fmla="*/ 914 h 2977"/>
                <a:gd name="connsiteX8" fmla="*/ 971 w 2387"/>
                <a:gd name="connsiteY8" fmla="*/ 964 h 2977"/>
                <a:gd name="connsiteX9" fmla="*/ 924 w 2387"/>
                <a:gd name="connsiteY9" fmla="*/ 1017 h 2977"/>
                <a:gd name="connsiteX10" fmla="*/ 877 w 2387"/>
                <a:gd name="connsiteY10" fmla="*/ 1073 h 2977"/>
                <a:gd name="connsiteX11" fmla="*/ 830 w 2387"/>
                <a:gd name="connsiteY11" fmla="*/ 1129 h 2977"/>
                <a:gd name="connsiteX12" fmla="*/ 781 w 2387"/>
                <a:gd name="connsiteY12" fmla="*/ 1189 h 2977"/>
                <a:gd name="connsiteX13" fmla="*/ 735 w 2387"/>
                <a:gd name="connsiteY13" fmla="*/ 1251 h 2977"/>
                <a:gd name="connsiteX14" fmla="*/ 688 w 2387"/>
                <a:gd name="connsiteY14" fmla="*/ 1315 h 2977"/>
                <a:gd name="connsiteX15" fmla="*/ 641 w 2387"/>
                <a:gd name="connsiteY15" fmla="*/ 1383 h 2977"/>
                <a:gd name="connsiteX16" fmla="*/ 594 w 2387"/>
                <a:gd name="connsiteY16" fmla="*/ 1452 h 2977"/>
                <a:gd name="connsiteX17" fmla="*/ 547 w 2387"/>
                <a:gd name="connsiteY17" fmla="*/ 1521 h 2977"/>
                <a:gd name="connsiteX18" fmla="*/ 502 w 2387"/>
                <a:gd name="connsiteY18" fmla="*/ 1596 h 2977"/>
                <a:gd name="connsiteX19" fmla="*/ 457 w 2387"/>
                <a:gd name="connsiteY19" fmla="*/ 1671 h 2977"/>
                <a:gd name="connsiteX20" fmla="*/ 412 w 2387"/>
                <a:gd name="connsiteY20" fmla="*/ 1750 h 2977"/>
                <a:gd name="connsiteX21" fmla="*/ 369 w 2387"/>
                <a:gd name="connsiteY21" fmla="*/ 1831 h 2977"/>
                <a:gd name="connsiteX22" fmla="*/ 326 w 2387"/>
                <a:gd name="connsiteY22" fmla="*/ 1913 h 2977"/>
                <a:gd name="connsiteX23" fmla="*/ 284 w 2387"/>
                <a:gd name="connsiteY23" fmla="*/ 1998 h 2977"/>
                <a:gd name="connsiteX24" fmla="*/ 243 w 2387"/>
                <a:gd name="connsiteY24" fmla="*/ 2086 h 2977"/>
                <a:gd name="connsiteX25" fmla="*/ 204 w 2387"/>
                <a:gd name="connsiteY25" fmla="*/ 2176 h 2977"/>
                <a:gd name="connsiteX26" fmla="*/ 164 w 2387"/>
                <a:gd name="connsiteY26" fmla="*/ 2268 h 2977"/>
                <a:gd name="connsiteX27" fmla="*/ 127 w 2387"/>
                <a:gd name="connsiteY27" fmla="*/ 2362 h 2977"/>
                <a:gd name="connsiteX28" fmla="*/ 91 w 2387"/>
                <a:gd name="connsiteY28" fmla="*/ 2459 h 2977"/>
                <a:gd name="connsiteX29" fmla="*/ 55 w 2387"/>
                <a:gd name="connsiteY29" fmla="*/ 2559 h 2977"/>
                <a:gd name="connsiteX30" fmla="*/ 22 w 2387"/>
                <a:gd name="connsiteY30" fmla="*/ 2660 h 2977"/>
                <a:gd name="connsiteX31" fmla="*/ 0 w 2387"/>
                <a:gd name="connsiteY31" fmla="*/ 2960 h 2977"/>
                <a:gd name="connsiteX32" fmla="*/ 241 w 2387"/>
                <a:gd name="connsiteY32" fmla="*/ 2977 h 2977"/>
                <a:gd name="connsiteX33" fmla="*/ 241 w 2387"/>
                <a:gd name="connsiteY33" fmla="*/ 2977 h 2977"/>
                <a:gd name="connsiteX34" fmla="*/ 262 w 2387"/>
                <a:gd name="connsiteY34" fmla="*/ 2889 h 2977"/>
                <a:gd name="connsiteX35" fmla="*/ 286 w 2387"/>
                <a:gd name="connsiteY35" fmla="*/ 2797 h 2977"/>
                <a:gd name="connsiteX36" fmla="*/ 311 w 2387"/>
                <a:gd name="connsiteY36" fmla="*/ 2705 h 2977"/>
                <a:gd name="connsiteX37" fmla="*/ 339 w 2387"/>
                <a:gd name="connsiteY37" fmla="*/ 2609 h 2977"/>
                <a:gd name="connsiteX38" fmla="*/ 367 w 2387"/>
                <a:gd name="connsiteY38" fmla="*/ 2512 h 2977"/>
                <a:gd name="connsiteX39" fmla="*/ 399 w 2387"/>
                <a:gd name="connsiteY39" fmla="*/ 2414 h 2977"/>
                <a:gd name="connsiteX40" fmla="*/ 433 w 2387"/>
                <a:gd name="connsiteY40" fmla="*/ 2315 h 2977"/>
                <a:gd name="connsiteX41" fmla="*/ 468 w 2387"/>
                <a:gd name="connsiteY41" fmla="*/ 2217 h 2977"/>
                <a:gd name="connsiteX42" fmla="*/ 508 w 2387"/>
                <a:gd name="connsiteY42" fmla="*/ 2118 h 2977"/>
                <a:gd name="connsiteX43" fmla="*/ 547 w 2387"/>
                <a:gd name="connsiteY43" fmla="*/ 2018 h 2977"/>
                <a:gd name="connsiteX44" fmla="*/ 590 w 2387"/>
                <a:gd name="connsiteY44" fmla="*/ 1921 h 2977"/>
                <a:gd name="connsiteX45" fmla="*/ 635 w 2387"/>
                <a:gd name="connsiteY45" fmla="*/ 1825 h 2977"/>
                <a:gd name="connsiteX46" fmla="*/ 684 w 2387"/>
                <a:gd name="connsiteY46" fmla="*/ 1730 h 2977"/>
                <a:gd name="connsiteX47" fmla="*/ 735 w 2387"/>
                <a:gd name="connsiteY47" fmla="*/ 1636 h 2977"/>
                <a:gd name="connsiteX48" fmla="*/ 787 w 2387"/>
                <a:gd name="connsiteY48" fmla="*/ 1544 h 2977"/>
                <a:gd name="connsiteX49" fmla="*/ 841 w 2387"/>
                <a:gd name="connsiteY49" fmla="*/ 1456 h 2977"/>
                <a:gd name="connsiteX50" fmla="*/ 841 w 2387"/>
                <a:gd name="connsiteY50" fmla="*/ 1456 h 2977"/>
                <a:gd name="connsiteX51" fmla="*/ 885 w 2387"/>
                <a:gd name="connsiteY51" fmla="*/ 1388 h 2977"/>
                <a:gd name="connsiteX52" fmla="*/ 930 w 2387"/>
                <a:gd name="connsiteY52" fmla="*/ 1323 h 2977"/>
                <a:gd name="connsiteX53" fmla="*/ 975 w 2387"/>
                <a:gd name="connsiteY53" fmla="*/ 1259 h 2977"/>
                <a:gd name="connsiteX54" fmla="*/ 1022 w 2387"/>
                <a:gd name="connsiteY54" fmla="*/ 1195 h 2977"/>
                <a:gd name="connsiteX55" fmla="*/ 1067 w 2387"/>
                <a:gd name="connsiteY55" fmla="*/ 1133 h 2977"/>
                <a:gd name="connsiteX56" fmla="*/ 1113 w 2387"/>
                <a:gd name="connsiteY56" fmla="*/ 1073 h 2977"/>
                <a:gd name="connsiteX57" fmla="*/ 1160 w 2387"/>
                <a:gd name="connsiteY57" fmla="*/ 1013 h 2977"/>
                <a:gd name="connsiteX58" fmla="*/ 1209 w 2387"/>
                <a:gd name="connsiteY58" fmla="*/ 955 h 2977"/>
                <a:gd name="connsiteX59" fmla="*/ 1258 w 2387"/>
                <a:gd name="connsiteY59" fmla="*/ 897 h 2977"/>
                <a:gd name="connsiteX60" fmla="*/ 1305 w 2387"/>
                <a:gd name="connsiteY60" fmla="*/ 842 h 2977"/>
                <a:gd name="connsiteX61" fmla="*/ 1354 w 2387"/>
                <a:gd name="connsiteY61" fmla="*/ 788 h 2977"/>
                <a:gd name="connsiteX62" fmla="*/ 1404 w 2387"/>
                <a:gd name="connsiteY62" fmla="*/ 734 h 2977"/>
                <a:gd name="connsiteX63" fmla="*/ 1453 w 2387"/>
                <a:gd name="connsiteY63" fmla="*/ 683 h 2977"/>
                <a:gd name="connsiteX64" fmla="*/ 1502 w 2387"/>
                <a:gd name="connsiteY64" fmla="*/ 632 h 2977"/>
                <a:gd name="connsiteX65" fmla="*/ 1552 w 2387"/>
                <a:gd name="connsiteY65" fmla="*/ 583 h 2977"/>
                <a:gd name="connsiteX66" fmla="*/ 1603 w 2387"/>
                <a:gd name="connsiteY66" fmla="*/ 537 h 2977"/>
                <a:gd name="connsiteX67" fmla="*/ 1652 w 2387"/>
                <a:gd name="connsiteY67" fmla="*/ 490 h 2977"/>
                <a:gd name="connsiteX68" fmla="*/ 1702 w 2387"/>
                <a:gd name="connsiteY68" fmla="*/ 445 h 2977"/>
                <a:gd name="connsiteX69" fmla="*/ 1753 w 2387"/>
                <a:gd name="connsiteY69" fmla="*/ 403 h 2977"/>
                <a:gd name="connsiteX70" fmla="*/ 1802 w 2387"/>
                <a:gd name="connsiteY70" fmla="*/ 362 h 2977"/>
                <a:gd name="connsiteX71" fmla="*/ 1853 w 2387"/>
                <a:gd name="connsiteY71" fmla="*/ 323 h 2977"/>
                <a:gd name="connsiteX72" fmla="*/ 1903 w 2387"/>
                <a:gd name="connsiteY72" fmla="*/ 283 h 2977"/>
                <a:gd name="connsiteX73" fmla="*/ 1952 w 2387"/>
                <a:gd name="connsiteY73" fmla="*/ 248 h 2977"/>
                <a:gd name="connsiteX74" fmla="*/ 2001 w 2387"/>
                <a:gd name="connsiteY74" fmla="*/ 214 h 2977"/>
                <a:gd name="connsiteX75" fmla="*/ 2051 w 2387"/>
                <a:gd name="connsiteY75" fmla="*/ 180 h 2977"/>
                <a:gd name="connsiteX76" fmla="*/ 2100 w 2387"/>
                <a:gd name="connsiteY76" fmla="*/ 148 h 2977"/>
                <a:gd name="connsiteX77" fmla="*/ 2149 w 2387"/>
                <a:gd name="connsiteY77" fmla="*/ 120 h 2977"/>
                <a:gd name="connsiteX78" fmla="*/ 2198 w 2387"/>
                <a:gd name="connsiteY78" fmla="*/ 92 h 2977"/>
                <a:gd name="connsiteX79" fmla="*/ 2245 w 2387"/>
                <a:gd name="connsiteY79" fmla="*/ 66 h 2977"/>
                <a:gd name="connsiteX80" fmla="*/ 2293 w 2387"/>
                <a:gd name="connsiteY80" fmla="*/ 43 h 2977"/>
                <a:gd name="connsiteX81" fmla="*/ 2340 w 2387"/>
                <a:gd name="connsiteY81" fmla="*/ 21 h 2977"/>
                <a:gd name="connsiteX82" fmla="*/ 2387 w 2387"/>
                <a:gd name="connsiteY82" fmla="*/ 0 h 2977"/>
                <a:gd name="connsiteX83" fmla="*/ 2387 w 2387"/>
                <a:gd name="connsiteY83" fmla="*/ 0 h 2977"/>
                <a:gd name="connsiteX84" fmla="*/ 2367 w 2387"/>
                <a:gd name="connsiteY84" fmla="*/ 8 h 2977"/>
                <a:gd name="connsiteX85" fmla="*/ 2306 w 2387"/>
                <a:gd name="connsiteY85" fmla="*/ 30 h 2977"/>
                <a:gd name="connsiteX86" fmla="*/ 2261 w 2387"/>
                <a:gd name="connsiteY86" fmla="*/ 49 h 2977"/>
                <a:gd name="connsiteX87" fmla="*/ 2209 w 2387"/>
                <a:gd name="connsiteY87" fmla="*/ 73 h 2977"/>
                <a:gd name="connsiteX88" fmla="*/ 2147 w 2387"/>
                <a:gd name="connsiteY88" fmla="*/ 101 h 2977"/>
                <a:gd name="connsiteX89" fmla="*/ 2078 w 2387"/>
                <a:gd name="connsiteY89" fmla="*/ 135 h 2977"/>
                <a:gd name="connsiteX90" fmla="*/ 2003 w 2387"/>
                <a:gd name="connsiteY90" fmla="*/ 176 h 2977"/>
                <a:gd name="connsiteX91" fmla="*/ 1918 w 2387"/>
                <a:gd name="connsiteY91" fmla="*/ 223 h 2977"/>
                <a:gd name="connsiteX92" fmla="*/ 1828 w 2387"/>
                <a:gd name="connsiteY92" fmla="*/ 278 h 2977"/>
                <a:gd name="connsiteX93" fmla="*/ 1732 w 2387"/>
                <a:gd name="connsiteY93" fmla="*/ 340 h 2977"/>
                <a:gd name="connsiteX94" fmla="*/ 1629 w 2387"/>
                <a:gd name="connsiteY94" fmla="*/ 407 h 2977"/>
                <a:gd name="connsiteX95" fmla="*/ 1522 w 2387"/>
                <a:gd name="connsiteY95" fmla="*/ 484 h 2977"/>
                <a:gd name="connsiteX96" fmla="*/ 1410 w 2387"/>
                <a:gd name="connsiteY96" fmla="*/ 568 h 2977"/>
                <a:gd name="connsiteX97" fmla="*/ 1292 w 2387"/>
                <a:gd name="connsiteY97" fmla="*/ 660 h 2977"/>
                <a:gd name="connsiteX98" fmla="*/ 1292 w 2387"/>
                <a:gd name="connsiteY98" fmla="*/ 660 h 2977"/>
                <a:gd name="connsiteX0" fmla="*/ 1292 w 2387"/>
                <a:gd name="connsiteY0" fmla="*/ 660 h 2977"/>
                <a:gd name="connsiteX1" fmla="*/ 1292 w 2387"/>
                <a:gd name="connsiteY1" fmla="*/ 660 h 2977"/>
                <a:gd name="connsiteX2" fmla="*/ 1249 w 2387"/>
                <a:gd name="connsiteY2" fmla="*/ 696 h 2977"/>
                <a:gd name="connsiteX3" fmla="*/ 1204 w 2387"/>
                <a:gd name="connsiteY3" fmla="*/ 735 h 2977"/>
                <a:gd name="connsiteX4" fmla="*/ 1158 w 2387"/>
                <a:gd name="connsiteY4" fmla="*/ 777 h 2977"/>
                <a:gd name="connsiteX5" fmla="*/ 1112 w 2387"/>
                <a:gd name="connsiteY5" fmla="*/ 820 h 2977"/>
                <a:gd name="connsiteX6" fmla="*/ 1065 w 2387"/>
                <a:gd name="connsiteY6" fmla="*/ 867 h 2977"/>
                <a:gd name="connsiteX7" fmla="*/ 1018 w 2387"/>
                <a:gd name="connsiteY7" fmla="*/ 914 h 2977"/>
                <a:gd name="connsiteX8" fmla="*/ 971 w 2387"/>
                <a:gd name="connsiteY8" fmla="*/ 964 h 2977"/>
                <a:gd name="connsiteX9" fmla="*/ 924 w 2387"/>
                <a:gd name="connsiteY9" fmla="*/ 1017 h 2977"/>
                <a:gd name="connsiteX10" fmla="*/ 877 w 2387"/>
                <a:gd name="connsiteY10" fmla="*/ 1073 h 2977"/>
                <a:gd name="connsiteX11" fmla="*/ 830 w 2387"/>
                <a:gd name="connsiteY11" fmla="*/ 1129 h 2977"/>
                <a:gd name="connsiteX12" fmla="*/ 781 w 2387"/>
                <a:gd name="connsiteY12" fmla="*/ 1189 h 2977"/>
                <a:gd name="connsiteX13" fmla="*/ 735 w 2387"/>
                <a:gd name="connsiteY13" fmla="*/ 1251 h 2977"/>
                <a:gd name="connsiteX14" fmla="*/ 688 w 2387"/>
                <a:gd name="connsiteY14" fmla="*/ 1315 h 2977"/>
                <a:gd name="connsiteX15" fmla="*/ 641 w 2387"/>
                <a:gd name="connsiteY15" fmla="*/ 1383 h 2977"/>
                <a:gd name="connsiteX16" fmla="*/ 594 w 2387"/>
                <a:gd name="connsiteY16" fmla="*/ 1452 h 2977"/>
                <a:gd name="connsiteX17" fmla="*/ 547 w 2387"/>
                <a:gd name="connsiteY17" fmla="*/ 1521 h 2977"/>
                <a:gd name="connsiteX18" fmla="*/ 502 w 2387"/>
                <a:gd name="connsiteY18" fmla="*/ 1596 h 2977"/>
                <a:gd name="connsiteX19" fmla="*/ 457 w 2387"/>
                <a:gd name="connsiteY19" fmla="*/ 1671 h 2977"/>
                <a:gd name="connsiteX20" fmla="*/ 412 w 2387"/>
                <a:gd name="connsiteY20" fmla="*/ 1750 h 2977"/>
                <a:gd name="connsiteX21" fmla="*/ 369 w 2387"/>
                <a:gd name="connsiteY21" fmla="*/ 1831 h 2977"/>
                <a:gd name="connsiteX22" fmla="*/ 326 w 2387"/>
                <a:gd name="connsiteY22" fmla="*/ 1913 h 2977"/>
                <a:gd name="connsiteX23" fmla="*/ 284 w 2387"/>
                <a:gd name="connsiteY23" fmla="*/ 1998 h 2977"/>
                <a:gd name="connsiteX24" fmla="*/ 243 w 2387"/>
                <a:gd name="connsiteY24" fmla="*/ 2086 h 2977"/>
                <a:gd name="connsiteX25" fmla="*/ 204 w 2387"/>
                <a:gd name="connsiteY25" fmla="*/ 2176 h 2977"/>
                <a:gd name="connsiteX26" fmla="*/ 164 w 2387"/>
                <a:gd name="connsiteY26" fmla="*/ 2268 h 2977"/>
                <a:gd name="connsiteX27" fmla="*/ 127 w 2387"/>
                <a:gd name="connsiteY27" fmla="*/ 2362 h 2977"/>
                <a:gd name="connsiteX28" fmla="*/ 91 w 2387"/>
                <a:gd name="connsiteY28" fmla="*/ 2459 h 2977"/>
                <a:gd name="connsiteX29" fmla="*/ 55 w 2387"/>
                <a:gd name="connsiteY29" fmla="*/ 2559 h 2977"/>
                <a:gd name="connsiteX30" fmla="*/ 8 w 2387"/>
                <a:gd name="connsiteY30" fmla="*/ 2671 h 2977"/>
                <a:gd name="connsiteX31" fmla="*/ 0 w 2387"/>
                <a:gd name="connsiteY31" fmla="*/ 2960 h 2977"/>
                <a:gd name="connsiteX32" fmla="*/ 241 w 2387"/>
                <a:gd name="connsiteY32" fmla="*/ 2977 h 2977"/>
                <a:gd name="connsiteX33" fmla="*/ 241 w 2387"/>
                <a:gd name="connsiteY33" fmla="*/ 2977 h 2977"/>
                <a:gd name="connsiteX34" fmla="*/ 262 w 2387"/>
                <a:gd name="connsiteY34" fmla="*/ 2889 h 2977"/>
                <a:gd name="connsiteX35" fmla="*/ 286 w 2387"/>
                <a:gd name="connsiteY35" fmla="*/ 2797 h 2977"/>
                <a:gd name="connsiteX36" fmla="*/ 311 w 2387"/>
                <a:gd name="connsiteY36" fmla="*/ 2705 h 2977"/>
                <a:gd name="connsiteX37" fmla="*/ 339 w 2387"/>
                <a:gd name="connsiteY37" fmla="*/ 2609 h 2977"/>
                <a:gd name="connsiteX38" fmla="*/ 367 w 2387"/>
                <a:gd name="connsiteY38" fmla="*/ 2512 h 2977"/>
                <a:gd name="connsiteX39" fmla="*/ 399 w 2387"/>
                <a:gd name="connsiteY39" fmla="*/ 2414 h 2977"/>
                <a:gd name="connsiteX40" fmla="*/ 433 w 2387"/>
                <a:gd name="connsiteY40" fmla="*/ 2315 h 2977"/>
                <a:gd name="connsiteX41" fmla="*/ 468 w 2387"/>
                <a:gd name="connsiteY41" fmla="*/ 2217 h 2977"/>
                <a:gd name="connsiteX42" fmla="*/ 508 w 2387"/>
                <a:gd name="connsiteY42" fmla="*/ 2118 h 2977"/>
                <a:gd name="connsiteX43" fmla="*/ 547 w 2387"/>
                <a:gd name="connsiteY43" fmla="*/ 2018 h 2977"/>
                <a:gd name="connsiteX44" fmla="*/ 590 w 2387"/>
                <a:gd name="connsiteY44" fmla="*/ 1921 h 2977"/>
                <a:gd name="connsiteX45" fmla="*/ 635 w 2387"/>
                <a:gd name="connsiteY45" fmla="*/ 1825 h 2977"/>
                <a:gd name="connsiteX46" fmla="*/ 684 w 2387"/>
                <a:gd name="connsiteY46" fmla="*/ 1730 h 2977"/>
                <a:gd name="connsiteX47" fmla="*/ 735 w 2387"/>
                <a:gd name="connsiteY47" fmla="*/ 1636 h 2977"/>
                <a:gd name="connsiteX48" fmla="*/ 787 w 2387"/>
                <a:gd name="connsiteY48" fmla="*/ 1544 h 2977"/>
                <a:gd name="connsiteX49" fmla="*/ 841 w 2387"/>
                <a:gd name="connsiteY49" fmla="*/ 1456 h 2977"/>
                <a:gd name="connsiteX50" fmla="*/ 841 w 2387"/>
                <a:gd name="connsiteY50" fmla="*/ 1456 h 2977"/>
                <a:gd name="connsiteX51" fmla="*/ 885 w 2387"/>
                <a:gd name="connsiteY51" fmla="*/ 1388 h 2977"/>
                <a:gd name="connsiteX52" fmla="*/ 930 w 2387"/>
                <a:gd name="connsiteY52" fmla="*/ 1323 h 2977"/>
                <a:gd name="connsiteX53" fmla="*/ 975 w 2387"/>
                <a:gd name="connsiteY53" fmla="*/ 1259 h 2977"/>
                <a:gd name="connsiteX54" fmla="*/ 1022 w 2387"/>
                <a:gd name="connsiteY54" fmla="*/ 1195 h 2977"/>
                <a:gd name="connsiteX55" fmla="*/ 1067 w 2387"/>
                <a:gd name="connsiteY55" fmla="*/ 1133 h 2977"/>
                <a:gd name="connsiteX56" fmla="*/ 1113 w 2387"/>
                <a:gd name="connsiteY56" fmla="*/ 1073 h 2977"/>
                <a:gd name="connsiteX57" fmla="*/ 1160 w 2387"/>
                <a:gd name="connsiteY57" fmla="*/ 1013 h 2977"/>
                <a:gd name="connsiteX58" fmla="*/ 1209 w 2387"/>
                <a:gd name="connsiteY58" fmla="*/ 955 h 2977"/>
                <a:gd name="connsiteX59" fmla="*/ 1258 w 2387"/>
                <a:gd name="connsiteY59" fmla="*/ 897 h 2977"/>
                <a:gd name="connsiteX60" fmla="*/ 1305 w 2387"/>
                <a:gd name="connsiteY60" fmla="*/ 842 h 2977"/>
                <a:gd name="connsiteX61" fmla="*/ 1354 w 2387"/>
                <a:gd name="connsiteY61" fmla="*/ 788 h 2977"/>
                <a:gd name="connsiteX62" fmla="*/ 1404 w 2387"/>
                <a:gd name="connsiteY62" fmla="*/ 734 h 2977"/>
                <a:gd name="connsiteX63" fmla="*/ 1453 w 2387"/>
                <a:gd name="connsiteY63" fmla="*/ 683 h 2977"/>
                <a:gd name="connsiteX64" fmla="*/ 1502 w 2387"/>
                <a:gd name="connsiteY64" fmla="*/ 632 h 2977"/>
                <a:gd name="connsiteX65" fmla="*/ 1552 w 2387"/>
                <a:gd name="connsiteY65" fmla="*/ 583 h 2977"/>
                <a:gd name="connsiteX66" fmla="*/ 1603 w 2387"/>
                <a:gd name="connsiteY66" fmla="*/ 537 h 2977"/>
                <a:gd name="connsiteX67" fmla="*/ 1652 w 2387"/>
                <a:gd name="connsiteY67" fmla="*/ 490 h 2977"/>
                <a:gd name="connsiteX68" fmla="*/ 1702 w 2387"/>
                <a:gd name="connsiteY68" fmla="*/ 445 h 2977"/>
                <a:gd name="connsiteX69" fmla="*/ 1753 w 2387"/>
                <a:gd name="connsiteY69" fmla="*/ 403 h 2977"/>
                <a:gd name="connsiteX70" fmla="*/ 1802 w 2387"/>
                <a:gd name="connsiteY70" fmla="*/ 362 h 2977"/>
                <a:gd name="connsiteX71" fmla="*/ 1853 w 2387"/>
                <a:gd name="connsiteY71" fmla="*/ 323 h 2977"/>
                <a:gd name="connsiteX72" fmla="*/ 1903 w 2387"/>
                <a:gd name="connsiteY72" fmla="*/ 283 h 2977"/>
                <a:gd name="connsiteX73" fmla="*/ 1952 w 2387"/>
                <a:gd name="connsiteY73" fmla="*/ 248 h 2977"/>
                <a:gd name="connsiteX74" fmla="*/ 2001 w 2387"/>
                <a:gd name="connsiteY74" fmla="*/ 214 h 2977"/>
                <a:gd name="connsiteX75" fmla="*/ 2051 w 2387"/>
                <a:gd name="connsiteY75" fmla="*/ 180 h 2977"/>
                <a:gd name="connsiteX76" fmla="*/ 2100 w 2387"/>
                <a:gd name="connsiteY76" fmla="*/ 148 h 2977"/>
                <a:gd name="connsiteX77" fmla="*/ 2149 w 2387"/>
                <a:gd name="connsiteY77" fmla="*/ 120 h 2977"/>
                <a:gd name="connsiteX78" fmla="*/ 2198 w 2387"/>
                <a:gd name="connsiteY78" fmla="*/ 92 h 2977"/>
                <a:gd name="connsiteX79" fmla="*/ 2245 w 2387"/>
                <a:gd name="connsiteY79" fmla="*/ 66 h 2977"/>
                <a:gd name="connsiteX80" fmla="*/ 2293 w 2387"/>
                <a:gd name="connsiteY80" fmla="*/ 43 h 2977"/>
                <a:gd name="connsiteX81" fmla="*/ 2340 w 2387"/>
                <a:gd name="connsiteY81" fmla="*/ 21 h 2977"/>
                <a:gd name="connsiteX82" fmla="*/ 2387 w 2387"/>
                <a:gd name="connsiteY82" fmla="*/ 0 h 2977"/>
                <a:gd name="connsiteX83" fmla="*/ 2387 w 2387"/>
                <a:gd name="connsiteY83" fmla="*/ 0 h 2977"/>
                <a:gd name="connsiteX84" fmla="*/ 2367 w 2387"/>
                <a:gd name="connsiteY84" fmla="*/ 8 h 2977"/>
                <a:gd name="connsiteX85" fmla="*/ 2306 w 2387"/>
                <a:gd name="connsiteY85" fmla="*/ 30 h 2977"/>
                <a:gd name="connsiteX86" fmla="*/ 2261 w 2387"/>
                <a:gd name="connsiteY86" fmla="*/ 49 h 2977"/>
                <a:gd name="connsiteX87" fmla="*/ 2209 w 2387"/>
                <a:gd name="connsiteY87" fmla="*/ 73 h 2977"/>
                <a:gd name="connsiteX88" fmla="*/ 2147 w 2387"/>
                <a:gd name="connsiteY88" fmla="*/ 101 h 2977"/>
                <a:gd name="connsiteX89" fmla="*/ 2078 w 2387"/>
                <a:gd name="connsiteY89" fmla="*/ 135 h 2977"/>
                <a:gd name="connsiteX90" fmla="*/ 2003 w 2387"/>
                <a:gd name="connsiteY90" fmla="*/ 176 h 2977"/>
                <a:gd name="connsiteX91" fmla="*/ 1918 w 2387"/>
                <a:gd name="connsiteY91" fmla="*/ 223 h 2977"/>
                <a:gd name="connsiteX92" fmla="*/ 1828 w 2387"/>
                <a:gd name="connsiteY92" fmla="*/ 278 h 2977"/>
                <a:gd name="connsiteX93" fmla="*/ 1732 w 2387"/>
                <a:gd name="connsiteY93" fmla="*/ 340 h 2977"/>
                <a:gd name="connsiteX94" fmla="*/ 1629 w 2387"/>
                <a:gd name="connsiteY94" fmla="*/ 407 h 2977"/>
                <a:gd name="connsiteX95" fmla="*/ 1522 w 2387"/>
                <a:gd name="connsiteY95" fmla="*/ 484 h 2977"/>
                <a:gd name="connsiteX96" fmla="*/ 1410 w 2387"/>
                <a:gd name="connsiteY96" fmla="*/ 568 h 2977"/>
                <a:gd name="connsiteX97" fmla="*/ 1292 w 2387"/>
                <a:gd name="connsiteY97" fmla="*/ 660 h 2977"/>
                <a:gd name="connsiteX98" fmla="*/ 1292 w 2387"/>
                <a:gd name="connsiteY98" fmla="*/ 660 h 2977"/>
                <a:gd name="connsiteX0" fmla="*/ 1295 w 2390"/>
                <a:gd name="connsiteY0" fmla="*/ 660 h 2977"/>
                <a:gd name="connsiteX1" fmla="*/ 1295 w 2390"/>
                <a:gd name="connsiteY1" fmla="*/ 660 h 2977"/>
                <a:gd name="connsiteX2" fmla="*/ 1252 w 2390"/>
                <a:gd name="connsiteY2" fmla="*/ 696 h 2977"/>
                <a:gd name="connsiteX3" fmla="*/ 1207 w 2390"/>
                <a:gd name="connsiteY3" fmla="*/ 735 h 2977"/>
                <a:gd name="connsiteX4" fmla="*/ 1161 w 2390"/>
                <a:gd name="connsiteY4" fmla="*/ 777 h 2977"/>
                <a:gd name="connsiteX5" fmla="*/ 1115 w 2390"/>
                <a:gd name="connsiteY5" fmla="*/ 820 h 2977"/>
                <a:gd name="connsiteX6" fmla="*/ 1068 w 2390"/>
                <a:gd name="connsiteY6" fmla="*/ 867 h 2977"/>
                <a:gd name="connsiteX7" fmla="*/ 1021 w 2390"/>
                <a:gd name="connsiteY7" fmla="*/ 914 h 2977"/>
                <a:gd name="connsiteX8" fmla="*/ 974 w 2390"/>
                <a:gd name="connsiteY8" fmla="*/ 964 h 2977"/>
                <a:gd name="connsiteX9" fmla="*/ 927 w 2390"/>
                <a:gd name="connsiteY9" fmla="*/ 1017 h 2977"/>
                <a:gd name="connsiteX10" fmla="*/ 880 w 2390"/>
                <a:gd name="connsiteY10" fmla="*/ 1073 h 2977"/>
                <a:gd name="connsiteX11" fmla="*/ 833 w 2390"/>
                <a:gd name="connsiteY11" fmla="*/ 1129 h 2977"/>
                <a:gd name="connsiteX12" fmla="*/ 784 w 2390"/>
                <a:gd name="connsiteY12" fmla="*/ 1189 h 2977"/>
                <a:gd name="connsiteX13" fmla="*/ 738 w 2390"/>
                <a:gd name="connsiteY13" fmla="*/ 1251 h 2977"/>
                <a:gd name="connsiteX14" fmla="*/ 691 w 2390"/>
                <a:gd name="connsiteY14" fmla="*/ 1315 h 2977"/>
                <a:gd name="connsiteX15" fmla="*/ 644 w 2390"/>
                <a:gd name="connsiteY15" fmla="*/ 1383 h 2977"/>
                <a:gd name="connsiteX16" fmla="*/ 597 w 2390"/>
                <a:gd name="connsiteY16" fmla="*/ 1452 h 2977"/>
                <a:gd name="connsiteX17" fmla="*/ 550 w 2390"/>
                <a:gd name="connsiteY17" fmla="*/ 1521 h 2977"/>
                <a:gd name="connsiteX18" fmla="*/ 505 w 2390"/>
                <a:gd name="connsiteY18" fmla="*/ 1596 h 2977"/>
                <a:gd name="connsiteX19" fmla="*/ 460 w 2390"/>
                <a:gd name="connsiteY19" fmla="*/ 1671 h 2977"/>
                <a:gd name="connsiteX20" fmla="*/ 415 w 2390"/>
                <a:gd name="connsiteY20" fmla="*/ 1750 h 2977"/>
                <a:gd name="connsiteX21" fmla="*/ 372 w 2390"/>
                <a:gd name="connsiteY21" fmla="*/ 1831 h 2977"/>
                <a:gd name="connsiteX22" fmla="*/ 329 w 2390"/>
                <a:gd name="connsiteY22" fmla="*/ 1913 h 2977"/>
                <a:gd name="connsiteX23" fmla="*/ 287 w 2390"/>
                <a:gd name="connsiteY23" fmla="*/ 1998 h 2977"/>
                <a:gd name="connsiteX24" fmla="*/ 246 w 2390"/>
                <a:gd name="connsiteY24" fmla="*/ 2086 h 2977"/>
                <a:gd name="connsiteX25" fmla="*/ 207 w 2390"/>
                <a:gd name="connsiteY25" fmla="*/ 2176 h 2977"/>
                <a:gd name="connsiteX26" fmla="*/ 167 w 2390"/>
                <a:gd name="connsiteY26" fmla="*/ 2268 h 2977"/>
                <a:gd name="connsiteX27" fmla="*/ 130 w 2390"/>
                <a:gd name="connsiteY27" fmla="*/ 2362 h 2977"/>
                <a:gd name="connsiteX28" fmla="*/ 94 w 2390"/>
                <a:gd name="connsiteY28" fmla="*/ 2459 h 2977"/>
                <a:gd name="connsiteX29" fmla="*/ 58 w 2390"/>
                <a:gd name="connsiteY29" fmla="*/ 2559 h 2977"/>
                <a:gd name="connsiteX30" fmla="*/ 7 w 2390"/>
                <a:gd name="connsiteY30" fmla="*/ 2722 h 2977"/>
                <a:gd name="connsiteX31" fmla="*/ 3 w 2390"/>
                <a:gd name="connsiteY31" fmla="*/ 2960 h 2977"/>
                <a:gd name="connsiteX32" fmla="*/ 244 w 2390"/>
                <a:gd name="connsiteY32" fmla="*/ 2977 h 2977"/>
                <a:gd name="connsiteX33" fmla="*/ 244 w 2390"/>
                <a:gd name="connsiteY33" fmla="*/ 2977 h 2977"/>
                <a:gd name="connsiteX34" fmla="*/ 265 w 2390"/>
                <a:gd name="connsiteY34" fmla="*/ 2889 h 2977"/>
                <a:gd name="connsiteX35" fmla="*/ 289 w 2390"/>
                <a:gd name="connsiteY35" fmla="*/ 2797 h 2977"/>
                <a:gd name="connsiteX36" fmla="*/ 314 w 2390"/>
                <a:gd name="connsiteY36" fmla="*/ 2705 h 2977"/>
                <a:gd name="connsiteX37" fmla="*/ 342 w 2390"/>
                <a:gd name="connsiteY37" fmla="*/ 2609 h 2977"/>
                <a:gd name="connsiteX38" fmla="*/ 370 w 2390"/>
                <a:gd name="connsiteY38" fmla="*/ 2512 h 2977"/>
                <a:gd name="connsiteX39" fmla="*/ 402 w 2390"/>
                <a:gd name="connsiteY39" fmla="*/ 2414 h 2977"/>
                <a:gd name="connsiteX40" fmla="*/ 436 w 2390"/>
                <a:gd name="connsiteY40" fmla="*/ 2315 h 2977"/>
                <a:gd name="connsiteX41" fmla="*/ 471 w 2390"/>
                <a:gd name="connsiteY41" fmla="*/ 2217 h 2977"/>
                <a:gd name="connsiteX42" fmla="*/ 511 w 2390"/>
                <a:gd name="connsiteY42" fmla="*/ 2118 h 2977"/>
                <a:gd name="connsiteX43" fmla="*/ 550 w 2390"/>
                <a:gd name="connsiteY43" fmla="*/ 2018 h 2977"/>
                <a:gd name="connsiteX44" fmla="*/ 593 w 2390"/>
                <a:gd name="connsiteY44" fmla="*/ 1921 h 2977"/>
                <a:gd name="connsiteX45" fmla="*/ 638 w 2390"/>
                <a:gd name="connsiteY45" fmla="*/ 1825 h 2977"/>
                <a:gd name="connsiteX46" fmla="*/ 687 w 2390"/>
                <a:gd name="connsiteY46" fmla="*/ 1730 h 2977"/>
                <a:gd name="connsiteX47" fmla="*/ 738 w 2390"/>
                <a:gd name="connsiteY47" fmla="*/ 1636 h 2977"/>
                <a:gd name="connsiteX48" fmla="*/ 790 w 2390"/>
                <a:gd name="connsiteY48" fmla="*/ 1544 h 2977"/>
                <a:gd name="connsiteX49" fmla="*/ 844 w 2390"/>
                <a:gd name="connsiteY49" fmla="*/ 1456 h 2977"/>
                <a:gd name="connsiteX50" fmla="*/ 844 w 2390"/>
                <a:gd name="connsiteY50" fmla="*/ 1456 h 2977"/>
                <a:gd name="connsiteX51" fmla="*/ 888 w 2390"/>
                <a:gd name="connsiteY51" fmla="*/ 1388 h 2977"/>
                <a:gd name="connsiteX52" fmla="*/ 933 w 2390"/>
                <a:gd name="connsiteY52" fmla="*/ 1323 h 2977"/>
                <a:gd name="connsiteX53" fmla="*/ 978 w 2390"/>
                <a:gd name="connsiteY53" fmla="*/ 1259 h 2977"/>
                <a:gd name="connsiteX54" fmla="*/ 1025 w 2390"/>
                <a:gd name="connsiteY54" fmla="*/ 1195 h 2977"/>
                <a:gd name="connsiteX55" fmla="*/ 1070 w 2390"/>
                <a:gd name="connsiteY55" fmla="*/ 1133 h 2977"/>
                <a:gd name="connsiteX56" fmla="*/ 1116 w 2390"/>
                <a:gd name="connsiteY56" fmla="*/ 1073 h 2977"/>
                <a:gd name="connsiteX57" fmla="*/ 1163 w 2390"/>
                <a:gd name="connsiteY57" fmla="*/ 1013 h 2977"/>
                <a:gd name="connsiteX58" fmla="*/ 1212 w 2390"/>
                <a:gd name="connsiteY58" fmla="*/ 955 h 2977"/>
                <a:gd name="connsiteX59" fmla="*/ 1261 w 2390"/>
                <a:gd name="connsiteY59" fmla="*/ 897 h 2977"/>
                <a:gd name="connsiteX60" fmla="*/ 1308 w 2390"/>
                <a:gd name="connsiteY60" fmla="*/ 842 h 2977"/>
                <a:gd name="connsiteX61" fmla="*/ 1357 w 2390"/>
                <a:gd name="connsiteY61" fmla="*/ 788 h 2977"/>
                <a:gd name="connsiteX62" fmla="*/ 1407 w 2390"/>
                <a:gd name="connsiteY62" fmla="*/ 734 h 2977"/>
                <a:gd name="connsiteX63" fmla="*/ 1456 w 2390"/>
                <a:gd name="connsiteY63" fmla="*/ 683 h 2977"/>
                <a:gd name="connsiteX64" fmla="*/ 1505 w 2390"/>
                <a:gd name="connsiteY64" fmla="*/ 632 h 2977"/>
                <a:gd name="connsiteX65" fmla="*/ 1555 w 2390"/>
                <a:gd name="connsiteY65" fmla="*/ 583 h 2977"/>
                <a:gd name="connsiteX66" fmla="*/ 1606 w 2390"/>
                <a:gd name="connsiteY66" fmla="*/ 537 h 2977"/>
                <a:gd name="connsiteX67" fmla="*/ 1655 w 2390"/>
                <a:gd name="connsiteY67" fmla="*/ 490 h 2977"/>
                <a:gd name="connsiteX68" fmla="*/ 1705 w 2390"/>
                <a:gd name="connsiteY68" fmla="*/ 445 h 2977"/>
                <a:gd name="connsiteX69" fmla="*/ 1756 w 2390"/>
                <a:gd name="connsiteY69" fmla="*/ 403 h 2977"/>
                <a:gd name="connsiteX70" fmla="*/ 1805 w 2390"/>
                <a:gd name="connsiteY70" fmla="*/ 362 h 2977"/>
                <a:gd name="connsiteX71" fmla="*/ 1856 w 2390"/>
                <a:gd name="connsiteY71" fmla="*/ 323 h 2977"/>
                <a:gd name="connsiteX72" fmla="*/ 1906 w 2390"/>
                <a:gd name="connsiteY72" fmla="*/ 283 h 2977"/>
                <a:gd name="connsiteX73" fmla="*/ 1955 w 2390"/>
                <a:gd name="connsiteY73" fmla="*/ 248 h 2977"/>
                <a:gd name="connsiteX74" fmla="*/ 2004 w 2390"/>
                <a:gd name="connsiteY74" fmla="*/ 214 h 2977"/>
                <a:gd name="connsiteX75" fmla="*/ 2054 w 2390"/>
                <a:gd name="connsiteY75" fmla="*/ 180 h 2977"/>
                <a:gd name="connsiteX76" fmla="*/ 2103 w 2390"/>
                <a:gd name="connsiteY76" fmla="*/ 148 h 2977"/>
                <a:gd name="connsiteX77" fmla="*/ 2152 w 2390"/>
                <a:gd name="connsiteY77" fmla="*/ 120 h 2977"/>
                <a:gd name="connsiteX78" fmla="*/ 2201 w 2390"/>
                <a:gd name="connsiteY78" fmla="*/ 92 h 2977"/>
                <a:gd name="connsiteX79" fmla="*/ 2248 w 2390"/>
                <a:gd name="connsiteY79" fmla="*/ 66 h 2977"/>
                <a:gd name="connsiteX80" fmla="*/ 2296 w 2390"/>
                <a:gd name="connsiteY80" fmla="*/ 43 h 2977"/>
                <a:gd name="connsiteX81" fmla="*/ 2343 w 2390"/>
                <a:gd name="connsiteY81" fmla="*/ 21 h 2977"/>
                <a:gd name="connsiteX82" fmla="*/ 2390 w 2390"/>
                <a:gd name="connsiteY82" fmla="*/ 0 h 2977"/>
                <a:gd name="connsiteX83" fmla="*/ 2390 w 2390"/>
                <a:gd name="connsiteY83" fmla="*/ 0 h 2977"/>
                <a:gd name="connsiteX84" fmla="*/ 2370 w 2390"/>
                <a:gd name="connsiteY84" fmla="*/ 8 h 2977"/>
                <a:gd name="connsiteX85" fmla="*/ 2309 w 2390"/>
                <a:gd name="connsiteY85" fmla="*/ 30 h 2977"/>
                <a:gd name="connsiteX86" fmla="*/ 2264 w 2390"/>
                <a:gd name="connsiteY86" fmla="*/ 49 h 2977"/>
                <a:gd name="connsiteX87" fmla="*/ 2212 w 2390"/>
                <a:gd name="connsiteY87" fmla="*/ 73 h 2977"/>
                <a:gd name="connsiteX88" fmla="*/ 2150 w 2390"/>
                <a:gd name="connsiteY88" fmla="*/ 101 h 2977"/>
                <a:gd name="connsiteX89" fmla="*/ 2081 w 2390"/>
                <a:gd name="connsiteY89" fmla="*/ 135 h 2977"/>
                <a:gd name="connsiteX90" fmla="*/ 2006 w 2390"/>
                <a:gd name="connsiteY90" fmla="*/ 176 h 2977"/>
                <a:gd name="connsiteX91" fmla="*/ 1921 w 2390"/>
                <a:gd name="connsiteY91" fmla="*/ 223 h 2977"/>
                <a:gd name="connsiteX92" fmla="*/ 1831 w 2390"/>
                <a:gd name="connsiteY92" fmla="*/ 278 h 2977"/>
                <a:gd name="connsiteX93" fmla="*/ 1735 w 2390"/>
                <a:gd name="connsiteY93" fmla="*/ 340 h 2977"/>
                <a:gd name="connsiteX94" fmla="*/ 1632 w 2390"/>
                <a:gd name="connsiteY94" fmla="*/ 407 h 2977"/>
                <a:gd name="connsiteX95" fmla="*/ 1525 w 2390"/>
                <a:gd name="connsiteY95" fmla="*/ 484 h 2977"/>
                <a:gd name="connsiteX96" fmla="*/ 1413 w 2390"/>
                <a:gd name="connsiteY96" fmla="*/ 568 h 2977"/>
                <a:gd name="connsiteX97" fmla="*/ 1295 w 2390"/>
                <a:gd name="connsiteY97" fmla="*/ 660 h 2977"/>
                <a:gd name="connsiteX98" fmla="*/ 1295 w 2390"/>
                <a:gd name="connsiteY98" fmla="*/ 660 h 2977"/>
                <a:gd name="connsiteX0" fmla="*/ 1292 w 2387"/>
                <a:gd name="connsiteY0" fmla="*/ 660 h 2977"/>
                <a:gd name="connsiteX1" fmla="*/ 1292 w 2387"/>
                <a:gd name="connsiteY1" fmla="*/ 660 h 2977"/>
                <a:gd name="connsiteX2" fmla="*/ 1249 w 2387"/>
                <a:gd name="connsiteY2" fmla="*/ 696 h 2977"/>
                <a:gd name="connsiteX3" fmla="*/ 1204 w 2387"/>
                <a:gd name="connsiteY3" fmla="*/ 735 h 2977"/>
                <a:gd name="connsiteX4" fmla="*/ 1158 w 2387"/>
                <a:gd name="connsiteY4" fmla="*/ 777 h 2977"/>
                <a:gd name="connsiteX5" fmla="*/ 1112 w 2387"/>
                <a:gd name="connsiteY5" fmla="*/ 820 h 2977"/>
                <a:gd name="connsiteX6" fmla="*/ 1065 w 2387"/>
                <a:gd name="connsiteY6" fmla="*/ 867 h 2977"/>
                <a:gd name="connsiteX7" fmla="*/ 1018 w 2387"/>
                <a:gd name="connsiteY7" fmla="*/ 914 h 2977"/>
                <a:gd name="connsiteX8" fmla="*/ 971 w 2387"/>
                <a:gd name="connsiteY8" fmla="*/ 964 h 2977"/>
                <a:gd name="connsiteX9" fmla="*/ 924 w 2387"/>
                <a:gd name="connsiteY9" fmla="*/ 1017 h 2977"/>
                <a:gd name="connsiteX10" fmla="*/ 877 w 2387"/>
                <a:gd name="connsiteY10" fmla="*/ 1073 h 2977"/>
                <a:gd name="connsiteX11" fmla="*/ 830 w 2387"/>
                <a:gd name="connsiteY11" fmla="*/ 1129 h 2977"/>
                <a:gd name="connsiteX12" fmla="*/ 781 w 2387"/>
                <a:gd name="connsiteY12" fmla="*/ 1189 h 2977"/>
                <a:gd name="connsiteX13" fmla="*/ 735 w 2387"/>
                <a:gd name="connsiteY13" fmla="*/ 1251 h 2977"/>
                <a:gd name="connsiteX14" fmla="*/ 688 w 2387"/>
                <a:gd name="connsiteY14" fmla="*/ 1315 h 2977"/>
                <a:gd name="connsiteX15" fmla="*/ 641 w 2387"/>
                <a:gd name="connsiteY15" fmla="*/ 1383 h 2977"/>
                <a:gd name="connsiteX16" fmla="*/ 594 w 2387"/>
                <a:gd name="connsiteY16" fmla="*/ 1452 h 2977"/>
                <a:gd name="connsiteX17" fmla="*/ 547 w 2387"/>
                <a:gd name="connsiteY17" fmla="*/ 1521 h 2977"/>
                <a:gd name="connsiteX18" fmla="*/ 502 w 2387"/>
                <a:gd name="connsiteY18" fmla="*/ 1596 h 2977"/>
                <a:gd name="connsiteX19" fmla="*/ 457 w 2387"/>
                <a:gd name="connsiteY19" fmla="*/ 1671 h 2977"/>
                <a:gd name="connsiteX20" fmla="*/ 412 w 2387"/>
                <a:gd name="connsiteY20" fmla="*/ 1750 h 2977"/>
                <a:gd name="connsiteX21" fmla="*/ 369 w 2387"/>
                <a:gd name="connsiteY21" fmla="*/ 1831 h 2977"/>
                <a:gd name="connsiteX22" fmla="*/ 326 w 2387"/>
                <a:gd name="connsiteY22" fmla="*/ 1913 h 2977"/>
                <a:gd name="connsiteX23" fmla="*/ 284 w 2387"/>
                <a:gd name="connsiteY23" fmla="*/ 1998 h 2977"/>
                <a:gd name="connsiteX24" fmla="*/ 243 w 2387"/>
                <a:gd name="connsiteY24" fmla="*/ 2086 h 2977"/>
                <a:gd name="connsiteX25" fmla="*/ 204 w 2387"/>
                <a:gd name="connsiteY25" fmla="*/ 2176 h 2977"/>
                <a:gd name="connsiteX26" fmla="*/ 164 w 2387"/>
                <a:gd name="connsiteY26" fmla="*/ 2268 h 2977"/>
                <a:gd name="connsiteX27" fmla="*/ 127 w 2387"/>
                <a:gd name="connsiteY27" fmla="*/ 2362 h 2977"/>
                <a:gd name="connsiteX28" fmla="*/ 91 w 2387"/>
                <a:gd name="connsiteY28" fmla="*/ 2459 h 2977"/>
                <a:gd name="connsiteX29" fmla="*/ 55 w 2387"/>
                <a:gd name="connsiteY29" fmla="*/ 2559 h 2977"/>
                <a:gd name="connsiteX30" fmla="*/ 4 w 2387"/>
                <a:gd name="connsiteY30" fmla="*/ 2722 h 2977"/>
                <a:gd name="connsiteX31" fmla="*/ 0 w 2387"/>
                <a:gd name="connsiteY31" fmla="*/ 2960 h 2977"/>
                <a:gd name="connsiteX32" fmla="*/ 241 w 2387"/>
                <a:gd name="connsiteY32" fmla="*/ 2977 h 2977"/>
                <a:gd name="connsiteX33" fmla="*/ 241 w 2387"/>
                <a:gd name="connsiteY33" fmla="*/ 2977 h 2977"/>
                <a:gd name="connsiteX34" fmla="*/ 262 w 2387"/>
                <a:gd name="connsiteY34" fmla="*/ 2889 h 2977"/>
                <a:gd name="connsiteX35" fmla="*/ 286 w 2387"/>
                <a:gd name="connsiteY35" fmla="*/ 2797 h 2977"/>
                <a:gd name="connsiteX36" fmla="*/ 311 w 2387"/>
                <a:gd name="connsiteY36" fmla="*/ 2705 h 2977"/>
                <a:gd name="connsiteX37" fmla="*/ 339 w 2387"/>
                <a:gd name="connsiteY37" fmla="*/ 2609 h 2977"/>
                <a:gd name="connsiteX38" fmla="*/ 367 w 2387"/>
                <a:gd name="connsiteY38" fmla="*/ 2512 h 2977"/>
                <a:gd name="connsiteX39" fmla="*/ 399 w 2387"/>
                <a:gd name="connsiteY39" fmla="*/ 2414 h 2977"/>
                <a:gd name="connsiteX40" fmla="*/ 433 w 2387"/>
                <a:gd name="connsiteY40" fmla="*/ 2315 h 2977"/>
                <a:gd name="connsiteX41" fmla="*/ 468 w 2387"/>
                <a:gd name="connsiteY41" fmla="*/ 2217 h 2977"/>
                <a:gd name="connsiteX42" fmla="*/ 508 w 2387"/>
                <a:gd name="connsiteY42" fmla="*/ 2118 h 2977"/>
                <a:gd name="connsiteX43" fmla="*/ 547 w 2387"/>
                <a:gd name="connsiteY43" fmla="*/ 2018 h 2977"/>
                <a:gd name="connsiteX44" fmla="*/ 590 w 2387"/>
                <a:gd name="connsiteY44" fmla="*/ 1921 h 2977"/>
                <a:gd name="connsiteX45" fmla="*/ 635 w 2387"/>
                <a:gd name="connsiteY45" fmla="*/ 1825 h 2977"/>
                <a:gd name="connsiteX46" fmla="*/ 684 w 2387"/>
                <a:gd name="connsiteY46" fmla="*/ 1730 h 2977"/>
                <a:gd name="connsiteX47" fmla="*/ 735 w 2387"/>
                <a:gd name="connsiteY47" fmla="*/ 1636 h 2977"/>
                <a:gd name="connsiteX48" fmla="*/ 787 w 2387"/>
                <a:gd name="connsiteY48" fmla="*/ 1544 h 2977"/>
                <a:gd name="connsiteX49" fmla="*/ 841 w 2387"/>
                <a:gd name="connsiteY49" fmla="*/ 1456 h 2977"/>
                <a:gd name="connsiteX50" fmla="*/ 841 w 2387"/>
                <a:gd name="connsiteY50" fmla="*/ 1456 h 2977"/>
                <a:gd name="connsiteX51" fmla="*/ 885 w 2387"/>
                <a:gd name="connsiteY51" fmla="*/ 1388 h 2977"/>
                <a:gd name="connsiteX52" fmla="*/ 930 w 2387"/>
                <a:gd name="connsiteY52" fmla="*/ 1323 h 2977"/>
                <a:gd name="connsiteX53" fmla="*/ 975 w 2387"/>
                <a:gd name="connsiteY53" fmla="*/ 1259 h 2977"/>
                <a:gd name="connsiteX54" fmla="*/ 1022 w 2387"/>
                <a:gd name="connsiteY54" fmla="*/ 1195 h 2977"/>
                <a:gd name="connsiteX55" fmla="*/ 1067 w 2387"/>
                <a:gd name="connsiteY55" fmla="*/ 1133 h 2977"/>
                <a:gd name="connsiteX56" fmla="*/ 1113 w 2387"/>
                <a:gd name="connsiteY56" fmla="*/ 1073 h 2977"/>
                <a:gd name="connsiteX57" fmla="*/ 1160 w 2387"/>
                <a:gd name="connsiteY57" fmla="*/ 1013 h 2977"/>
                <a:gd name="connsiteX58" fmla="*/ 1209 w 2387"/>
                <a:gd name="connsiteY58" fmla="*/ 955 h 2977"/>
                <a:gd name="connsiteX59" fmla="*/ 1258 w 2387"/>
                <a:gd name="connsiteY59" fmla="*/ 897 h 2977"/>
                <a:gd name="connsiteX60" fmla="*/ 1305 w 2387"/>
                <a:gd name="connsiteY60" fmla="*/ 842 h 2977"/>
                <a:gd name="connsiteX61" fmla="*/ 1354 w 2387"/>
                <a:gd name="connsiteY61" fmla="*/ 788 h 2977"/>
                <a:gd name="connsiteX62" fmla="*/ 1404 w 2387"/>
                <a:gd name="connsiteY62" fmla="*/ 734 h 2977"/>
                <a:gd name="connsiteX63" fmla="*/ 1453 w 2387"/>
                <a:gd name="connsiteY63" fmla="*/ 683 h 2977"/>
                <a:gd name="connsiteX64" fmla="*/ 1502 w 2387"/>
                <a:gd name="connsiteY64" fmla="*/ 632 h 2977"/>
                <a:gd name="connsiteX65" fmla="*/ 1552 w 2387"/>
                <a:gd name="connsiteY65" fmla="*/ 583 h 2977"/>
                <a:gd name="connsiteX66" fmla="*/ 1603 w 2387"/>
                <a:gd name="connsiteY66" fmla="*/ 537 h 2977"/>
                <a:gd name="connsiteX67" fmla="*/ 1652 w 2387"/>
                <a:gd name="connsiteY67" fmla="*/ 490 h 2977"/>
                <a:gd name="connsiteX68" fmla="*/ 1702 w 2387"/>
                <a:gd name="connsiteY68" fmla="*/ 445 h 2977"/>
                <a:gd name="connsiteX69" fmla="*/ 1753 w 2387"/>
                <a:gd name="connsiteY69" fmla="*/ 403 h 2977"/>
                <a:gd name="connsiteX70" fmla="*/ 1802 w 2387"/>
                <a:gd name="connsiteY70" fmla="*/ 362 h 2977"/>
                <a:gd name="connsiteX71" fmla="*/ 1853 w 2387"/>
                <a:gd name="connsiteY71" fmla="*/ 323 h 2977"/>
                <a:gd name="connsiteX72" fmla="*/ 1903 w 2387"/>
                <a:gd name="connsiteY72" fmla="*/ 283 h 2977"/>
                <a:gd name="connsiteX73" fmla="*/ 1952 w 2387"/>
                <a:gd name="connsiteY73" fmla="*/ 248 h 2977"/>
                <a:gd name="connsiteX74" fmla="*/ 2001 w 2387"/>
                <a:gd name="connsiteY74" fmla="*/ 214 h 2977"/>
                <a:gd name="connsiteX75" fmla="*/ 2051 w 2387"/>
                <a:gd name="connsiteY75" fmla="*/ 180 h 2977"/>
                <a:gd name="connsiteX76" fmla="*/ 2100 w 2387"/>
                <a:gd name="connsiteY76" fmla="*/ 148 h 2977"/>
                <a:gd name="connsiteX77" fmla="*/ 2149 w 2387"/>
                <a:gd name="connsiteY77" fmla="*/ 120 h 2977"/>
                <a:gd name="connsiteX78" fmla="*/ 2198 w 2387"/>
                <a:gd name="connsiteY78" fmla="*/ 92 h 2977"/>
                <a:gd name="connsiteX79" fmla="*/ 2245 w 2387"/>
                <a:gd name="connsiteY79" fmla="*/ 66 h 2977"/>
                <a:gd name="connsiteX80" fmla="*/ 2293 w 2387"/>
                <a:gd name="connsiteY80" fmla="*/ 43 h 2977"/>
                <a:gd name="connsiteX81" fmla="*/ 2340 w 2387"/>
                <a:gd name="connsiteY81" fmla="*/ 21 h 2977"/>
                <a:gd name="connsiteX82" fmla="*/ 2387 w 2387"/>
                <a:gd name="connsiteY82" fmla="*/ 0 h 2977"/>
                <a:gd name="connsiteX83" fmla="*/ 2387 w 2387"/>
                <a:gd name="connsiteY83" fmla="*/ 0 h 2977"/>
                <a:gd name="connsiteX84" fmla="*/ 2367 w 2387"/>
                <a:gd name="connsiteY84" fmla="*/ 8 h 2977"/>
                <a:gd name="connsiteX85" fmla="*/ 2306 w 2387"/>
                <a:gd name="connsiteY85" fmla="*/ 30 h 2977"/>
                <a:gd name="connsiteX86" fmla="*/ 2261 w 2387"/>
                <a:gd name="connsiteY86" fmla="*/ 49 h 2977"/>
                <a:gd name="connsiteX87" fmla="*/ 2209 w 2387"/>
                <a:gd name="connsiteY87" fmla="*/ 73 h 2977"/>
                <a:gd name="connsiteX88" fmla="*/ 2147 w 2387"/>
                <a:gd name="connsiteY88" fmla="*/ 101 h 2977"/>
                <a:gd name="connsiteX89" fmla="*/ 2078 w 2387"/>
                <a:gd name="connsiteY89" fmla="*/ 135 h 2977"/>
                <a:gd name="connsiteX90" fmla="*/ 2003 w 2387"/>
                <a:gd name="connsiteY90" fmla="*/ 176 h 2977"/>
                <a:gd name="connsiteX91" fmla="*/ 1918 w 2387"/>
                <a:gd name="connsiteY91" fmla="*/ 223 h 2977"/>
                <a:gd name="connsiteX92" fmla="*/ 1828 w 2387"/>
                <a:gd name="connsiteY92" fmla="*/ 278 h 2977"/>
                <a:gd name="connsiteX93" fmla="*/ 1732 w 2387"/>
                <a:gd name="connsiteY93" fmla="*/ 340 h 2977"/>
                <a:gd name="connsiteX94" fmla="*/ 1629 w 2387"/>
                <a:gd name="connsiteY94" fmla="*/ 407 h 2977"/>
                <a:gd name="connsiteX95" fmla="*/ 1522 w 2387"/>
                <a:gd name="connsiteY95" fmla="*/ 484 h 2977"/>
                <a:gd name="connsiteX96" fmla="*/ 1410 w 2387"/>
                <a:gd name="connsiteY96" fmla="*/ 568 h 2977"/>
                <a:gd name="connsiteX97" fmla="*/ 1292 w 2387"/>
                <a:gd name="connsiteY97" fmla="*/ 660 h 2977"/>
                <a:gd name="connsiteX98" fmla="*/ 1292 w 2387"/>
                <a:gd name="connsiteY98" fmla="*/ 660 h 2977"/>
                <a:gd name="connsiteX0" fmla="*/ 1301 w 2396"/>
                <a:gd name="connsiteY0" fmla="*/ 660 h 3753"/>
                <a:gd name="connsiteX1" fmla="*/ 1301 w 2396"/>
                <a:gd name="connsiteY1" fmla="*/ 660 h 3753"/>
                <a:gd name="connsiteX2" fmla="*/ 1258 w 2396"/>
                <a:gd name="connsiteY2" fmla="*/ 696 h 3753"/>
                <a:gd name="connsiteX3" fmla="*/ 1213 w 2396"/>
                <a:gd name="connsiteY3" fmla="*/ 735 h 3753"/>
                <a:gd name="connsiteX4" fmla="*/ 1167 w 2396"/>
                <a:gd name="connsiteY4" fmla="*/ 777 h 3753"/>
                <a:gd name="connsiteX5" fmla="*/ 1121 w 2396"/>
                <a:gd name="connsiteY5" fmla="*/ 820 h 3753"/>
                <a:gd name="connsiteX6" fmla="*/ 1074 w 2396"/>
                <a:gd name="connsiteY6" fmla="*/ 867 h 3753"/>
                <a:gd name="connsiteX7" fmla="*/ 1027 w 2396"/>
                <a:gd name="connsiteY7" fmla="*/ 914 h 3753"/>
                <a:gd name="connsiteX8" fmla="*/ 980 w 2396"/>
                <a:gd name="connsiteY8" fmla="*/ 964 h 3753"/>
                <a:gd name="connsiteX9" fmla="*/ 933 w 2396"/>
                <a:gd name="connsiteY9" fmla="*/ 1017 h 3753"/>
                <a:gd name="connsiteX10" fmla="*/ 886 w 2396"/>
                <a:gd name="connsiteY10" fmla="*/ 1073 h 3753"/>
                <a:gd name="connsiteX11" fmla="*/ 839 w 2396"/>
                <a:gd name="connsiteY11" fmla="*/ 1129 h 3753"/>
                <a:gd name="connsiteX12" fmla="*/ 790 w 2396"/>
                <a:gd name="connsiteY12" fmla="*/ 1189 h 3753"/>
                <a:gd name="connsiteX13" fmla="*/ 744 w 2396"/>
                <a:gd name="connsiteY13" fmla="*/ 1251 h 3753"/>
                <a:gd name="connsiteX14" fmla="*/ 697 w 2396"/>
                <a:gd name="connsiteY14" fmla="*/ 1315 h 3753"/>
                <a:gd name="connsiteX15" fmla="*/ 650 w 2396"/>
                <a:gd name="connsiteY15" fmla="*/ 1383 h 3753"/>
                <a:gd name="connsiteX16" fmla="*/ 603 w 2396"/>
                <a:gd name="connsiteY16" fmla="*/ 1452 h 3753"/>
                <a:gd name="connsiteX17" fmla="*/ 556 w 2396"/>
                <a:gd name="connsiteY17" fmla="*/ 1521 h 3753"/>
                <a:gd name="connsiteX18" fmla="*/ 511 w 2396"/>
                <a:gd name="connsiteY18" fmla="*/ 1596 h 3753"/>
                <a:gd name="connsiteX19" fmla="*/ 466 w 2396"/>
                <a:gd name="connsiteY19" fmla="*/ 1671 h 3753"/>
                <a:gd name="connsiteX20" fmla="*/ 421 w 2396"/>
                <a:gd name="connsiteY20" fmla="*/ 1750 h 3753"/>
                <a:gd name="connsiteX21" fmla="*/ 378 w 2396"/>
                <a:gd name="connsiteY21" fmla="*/ 1831 h 3753"/>
                <a:gd name="connsiteX22" fmla="*/ 335 w 2396"/>
                <a:gd name="connsiteY22" fmla="*/ 1913 h 3753"/>
                <a:gd name="connsiteX23" fmla="*/ 293 w 2396"/>
                <a:gd name="connsiteY23" fmla="*/ 1998 h 3753"/>
                <a:gd name="connsiteX24" fmla="*/ 252 w 2396"/>
                <a:gd name="connsiteY24" fmla="*/ 2086 h 3753"/>
                <a:gd name="connsiteX25" fmla="*/ 213 w 2396"/>
                <a:gd name="connsiteY25" fmla="*/ 2176 h 3753"/>
                <a:gd name="connsiteX26" fmla="*/ 173 w 2396"/>
                <a:gd name="connsiteY26" fmla="*/ 2268 h 3753"/>
                <a:gd name="connsiteX27" fmla="*/ 136 w 2396"/>
                <a:gd name="connsiteY27" fmla="*/ 2362 h 3753"/>
                <a:gd name="connsiteX28" fmla="*/ 100 w 2396"/>
                <a:gd name="connsiteY28" fmla="*/ 2459 h 3753"/>
                <a:gd name="connsiteX29" fmla="*/ 64 w 2396"/>
                <a:gd name="connsiteY29" fmla="*/ 2559 h 3753"/>
                <a:gd name="connsiteX30" fmla="*/ 13 w 2396"/>
                <a:gd name="connsiteY30" fmla="*/ 2722 h 3753"/>
                <a:gd name="connsiteX31" fmla="*/ 9 w 2396"/>
                <a:gd name="connsiteY31" fmla="*/ 2960 h 3753"/>
                <a:gd name="connsiteX32" fmla="*/ 3 w 2396"/>
                <a:gd name="connsiteY32" fmla="*/ 3753 h 3753"/>
                <a:gd name="connsiteX33" fmla="*/ 250 w 2396"/>
                <a:gd name="connsiteY33" fmla="*/ 2977 h 3753"/>
                <a:gd name="connsiteX34" fmla="*/ 250 w 2396"/>
                <a:gd name="connsiteY34" fmla="*/ 2977 h 3753"/>
                <a:gd name="connsiteX35" fmla="*/ 271 w 2396"/>
                <a:gd name="connsiteY35" fmla="*/ 2889 h 3753"/>
                <a:gd name="connsiteX36" fmla="*/ 295 w 2396"/>
                <a:gd name="connsiteY36" fmla="*/ 2797 h 3753"/>
                <a:gd name="connsiteX37" fmla="*/ 320 w 2396"/>
                <a:gd name="connsiteY37" fmla="*/ 2705 h 3753"/>
                <a:gd name="connsiteX38" fmla="*/ 348 w 2396"/>
                <a:gd name="connsiteY38" fmla="*/ 2609 h 3753"/>
                <a:gd name="connsiteX39" fmla="*/ 376 w 2396"/>
                <a:gd name="connsiteY39" fmla="*/ 2512 h 3753"/>
                <a:gd name="connsiteX40" fmla="*/ 408 w 2396"/>
                <a:gd name="connsiteY40" fmla="*/ 2414 h 3753"/>
                <a:gd name="connsiteX41" fmla="*/ 442 w 2396"/>
                <a:gd name="connsiteY41" fmla="*/ 2315 h 3753"/>
                <a:gd name="connsiteX42" fmla="*/ 477 w 2396"/>
                <a:gd name="connsiteY42" fmla="*/ 2217 h 3753"/>
                <a:gd name="connsiteX43" fmla="*/ 517 w 2396"/>
                <a:gd name="connsiteY43" fmla="*/ 2118 h 3753"/>
                <a:gd name="connsiteX44" fmla="*/ 556 w 2396"/>
                <a:gd name="connsiteY44" fmla="*/ 2018 h 3753"/>
                <a:gd name="connsiteX45" fmla="*/ 599 w 2396"/>
                <a:gd name="connsiteY45" fmla="*/ 1921 h 3753"/>
                <a:gd name="connsiteX46" fmla="*/ 644 w 2396"/>
                <a:gd name="connsiteY46" fmla="*/ 1825 h 3753"/>
                <a:gd name="connsiteX47" fmla="*/ 693 w 2396"/>
                <a:gd name="connsiteY47" fmla="*/ 1730 h 3753"/>
                <a:gd name="connsiteX48" fmla="*/ 744 w 2396"/>
                <a:gd name="connsiteY48" fmla="*/ 1636 h 3753"/>
                <a:gd name="connsiteX49" fmla="*/ 796 w 2396"/>
                <a:gd name="connsiteY49" fmla="*/ 1544 h 3753"/>
                <a:gd name="connsiteX50" fmla="*/ 850 w 2396"/>
                <a:gd name="connsiteY50" fmla="*/ 1456 h 3753"/>
                <a:gd name="connsiteX51" fmla="*/ 850 w 2396"/>
                <a:gd name="connsiteY51" fmla="*/ 1456 h 3753"/>
                <a:gd name="connsiteX52" fmla="*/ 894 w 2396"/>
                <a:gd name="connsiteY52" fmla="*/ 1388 h 3753"/>
                <a:gd name="connsiteX53" fmla="*/ 939 w 2396"/>
                <a:gd name="connsiteY53" fmla="*/ 1323 h 3753"/>
                <a:gd name="connsiteX54" fmla="*/ 984 w 2396"/>
                <a:gd name="connsiteY54" fmla="*/ 1259 h 3753"/>
                <a:gd name="connsiteX55" fmla="*/ 1031 w 2396"/>
                <a:gd name="connsiteY55" fmla="*/ 1195 h 3753"/>
                <a:gd name="connsiteX56" fmla="*/ 1076 w 2396"/>
                <a:gd name="connsiteY56" fmla="*/ 1133 h 3753"/>
                <a:gd name="connsiteX57" fmla="*/ 1122 w 2396"/>
                <a:gd name="connsiteY57" fmla="*/ 1073 h 3753"/>
                <a:gd name="connsiteX58" fmla="*/ 1169 w 2396"/>
                <a:gd name="connsiteY58" fmla="*/ 1013 h 3753"/>
                <a:gd name="connsiteX59" fmla="*/ 1218 w 2396"/>
                <a:gd name="connsiteY59" fmla="*/ 955 h 3753"/>
                <a:gd name="connsiteX60" fmla="*/ 1267 w 2396"/>
                <a:gd name="connsiteY60" fmla="*/ 897 h 3753"/>
                <a:gd name="connsiteX61" fmla="*/ 1314 w 2396"/>
                <a:gd name="connsiteY61" fmla="*/ 842 h 3753"/>
                <a:gd name="connsiteX62" fmla="*/ 1363 w 2396"/>
                <a:gd name="connsiteY62" fmla="*/ 788 h 3753"/>
                <a:gd name="connsiteX63" fmla="*/ 1413 w 2396"/>
                <a:gd name="connsiteY63" fmla="*/ 734 h 3753"/>
                <a:gd name="connsiteX64" fmla="*/ 1462 w 2396"/>
                <a:gd name="connsiteY64" fmla="*/ 683 h 3753"/>
                <a:gd name="connsiteX65" fmla="*/ 1511 w 2396"/>
                <a:gd name="connsiteY65" fmla="*/ 632 h 3753"/>
                <a:gd name="connsiteX66" fmla="*/ 1561 w 2396"/>
                <a:gd name="connsiteY66" fmla="*/ 583 h 3753"/>
                <a:gd name="connsiteX67" fmla="*/ 1612 w 2396"/>
                <a:gd name="connsiteY67" fmla="*/ 537 h 3753"/>
                <a:gd name="connsiteX68" fmla="*/ 1661 w 2396"/>
                <a:gd name="connsiteY68" fmla="*/ 490 h 3753"/>
                <a:gd name="connsiteX69" fmla="*/ 1711 w 2396"/>
                <a:gd name="connsiteY69" fmla="*/ 445 h 3753"/>
                <a:gd name="connsiteX70" fmla="*/ 1762 w 2396"/>
                <a:gd name="connsiteY70" fmla="*/ 403 h 3753"/>
                <a:gd name="connsiteX71" fmla="*/ 1811 w 2396"/>
                <a:gd name="connsiteY71" fmla="*/ 362 h 3753"/>
                <a:gd name="connsiteX72" fmla="*/ 1862 w 2396"/>
                <a:gd name="connsiteY72" fmla="*/ 323 h 3753"/>
                <a:gd name="connsiteX73" fmla="*/ 1912 w 2396"/>
                <a:gd name="connsiteY73" fmla="*/ 283 h 3753"/>
                <a:gd name="connsiteX74" fmla="*/ 1961 w 2396"/>
                <a:gd name="connsiteY74" fmla="*/ 248 h 3753"/>
                <a:gd name="connsiteX75" fmla="*/ 2010 w 2396"/>
                <a:gd name="connsiteY75" fmla="*/ 214 h 3753"/>
                <a:gd name="connsiteX76" fmla="*/ 2060 w 2396"/>
                <a:gd name="connsiteY76" fmla="*/ 180 h 3753"/>
                <a:gd name="connsiteX77" fmla="*/ 2109 w 2396"/>
                <a:gd name="connsiteY77" fmla="*/ 148 h 3753"/>
                <a:gd name="connsiteX78" fmla="*/ 2158 w 2396"/>
                <a:gd name="connsiteY78" fmla="*/ 120 h 3753"/>
                <a:gd name="connsiteX79" fmla="*/ 2207 w 2396"/>
                <a:gd name="connsiteY79" fmla="*/ 92 h 3753"/>
                <a:gd name="connsiteX80" fmla="*/ 2254 w 2396"/>
                <a:gd name="connsiteY80" fmla="*/ 66 h 3753"/>
                <a:gd name="connsiteX81" fmla="*/ 2302 w 2396"/>
                <a:gd name="connsiteY81" fmla="*/ 43 h 3753"/>
                <a:gd name="connsiteX82" fmla="*/ 2349 w 2396"/>
                <a:gd name="connsiteY82" fmla="*/ 21 h 3753"/>
                <a:gd name="connsiteX83" fmla="*/ 2396 w 2396"/>
                <a:gd name="connsiteY83" fmla="*/ 0 h 3753"/>
                <a:gd name="connsiteX84" fmla="*/ 2396 w 2396"/>
                <a:gd name="connsiteY84" fmla="*/ 0 h 3753"/>
                <a:gd name="connsiteX85" fmla="*/ 2376 w 2396"/>
                <a:gd name="connsiteY85" fmla="*/ 8 h 3753"/>
                <a:gd name="connsiteX86" fmla="*/ 2315 w 2396"/>
                <a:gd name="connsiteY86" fmla="*/ 30 h 3753"/>
                <a:gd name="connsiteX87" fmla="*/ 2270 w 2396"/>
                <a:gd name="connsiteY87" fmla="*/ 49 h 3753"/>
                <a:gd name="connsiteX88" fmla="*/ 2218 w 2396"/>
                <a:gd name="connsiteY88" fmla="*/ 73 h 3753"/>
                <a:gd name="connsiteX89" fmla="*/ 2156 w 2396"/>
                <a:gd name="connsiteY89" fmla="*/ 101 h 3753"/>
                <a:gd name="connsiteX90" fmla="*/ 2087 w 2396"/>
                <a:gd name="connsiteY90" fmla="*/ 135 h 3753"/>
                <a:gd name="connsiteX91" fmla="*/ 2012 w 2396"/>
                <a:gd name="connsiteY91" fmla="*/ 176 h 3753"/>
                <a:gd name="connsiteX92" fmla="*/ 1927 w 2396"/>
                <a:gd name="connsiteY92" fmla="*/ 223 h 3753"/>
                <a:gd name="connsiteX93" fmla="*/ 1837 w 2396"/>
                <a:gd name="connsiteY93" fmla="*/ 278 h 3753"/>
                <a:gd name="connsiteX94" fmla="*/ 1741 w 2396"/>
                <a:gd name="connsiteY94" fmla="*/ 340 h 3753"/>
                <a:gd name="connsiteX95" fmla="*/ 1638 w 2396"/>
                <a:gd name="connsiteY95" fmla="*/ 407 h 3753"/>
                <a:gd name="connsiteX96" fmla="*/ 1531 w 2396"/>
                <a:gd name="connsiteY96" fmla="*/ 484 h 3753"/>
                <a:gd name="connsiteX97" fmla="*/ 1419 w 2396"/>
                <a:gd name="connsiteY97" fmla="*/ 568 h 3753"/>
                <a:gd name="connsiteX98" fmla="*/ 1301 w 2396"/>
                <a:gd name="connsiteY98" fmla="*/ 660 h 3753"/>
                <a:gd name="connsiteX99" fmla="*/ 1301 w 2396"/>
                <a:gd name="connsiteY99" fmla="*/ 660 h 3753"/>
                <a:gd name="connsiteX0" fmla="*/ 1301 w 2396"/>
                <a:gd name="connsiteY0" fmla="*/ 660 h 3753"/>
                <a:gd name="connsiteX1" fmla="*/ 1301 w 2396"/>
                <a:gd name="connsiteY1" fmla="*/ 660 h 3753"/>
                <a:gd name="connsiteX2" fmla="*/ 1258 w 2396"/>
                <a:gd name="connsiteY2" fmla="*/ 696 h 3753"/>
                <a:gd name="connsiteX3" fmla="*/ 1213 w 2396"/>
                <a:gd name="connsiteY3" fmla="*/ 735 h 3753"/>
                <a:gd name="connsiteX4" fmla="*/ 1167 w 2396"/>
                <a:gd name="connsiteY4" fmla="*/ 777 h 3753"/>
                <a:gd name="connsiteX5" fmla="*/ 1121 w 2396"/>
                <a:gd name="connsiteY5" fmla="*/ 820 h 3753"/>
                <a:gd name="connsiteX6" fmla="*/ 1074 w 2396"/>
                <a:gd name="connsiteY6" fmla="*/ 867 h 3753"/>
                <a:gd name="connsiteX7" fmla="*/ 1027 w 2396"/>
                <a:gd name="connsiteY7" fmla="*/ 914 h 3753"/>
                <a:gd name="connsiteX8" fmla="*/ 980 w 2396"/>
                <a:gd name="connsiteY8" fmla="*/ 964 h 3753"/>
                <a:gd name="connsiteX9" fmla="*/ 933 w 2396"/>
                <a:gd name="connsiteY9" fmla="*/ 1017 h 3753"/>
                <a:gd name="connsiteX10" fmla="*/ 886 w 2396"/>
                <a:gd name="connsiteY10" fmla="*/ 1073 h 3753"/>
                <a:gd name="connsiteX11" fmla="*/ 839 w 2396"/>
                <a:gd name="connsiteY11" fmla="*/ 1129 h 3753"/>
                <a:gd name="connsiteX12" fmla="*/ 790 w 2396"/>
                <a:gd name="connsiteY12" fmla="*/ 1189 h 3753"/>
                <a:gd name="connsiteX13" fmla="*/ 744 w 2396"/>
                <a:gd name="connsiteY13" fmla="*/ 1251 h 3753"/>
                <a:gd name="connsiteX14" fmla="*/ 697 w 2396"/>
                <a:gd name="connsiteY14" fmla="*/ 1315 h 3753"/>
                <a:gd name="connsiteX15" fmla="*/ 650 w 2396"/>
                <a:gd name="connsiteY15" fmla="*/ 1383 h 3753"/>
                <a:gd name="connsiteX16" fmla="*/ 603 w 2396"/>
                <a:gd name="connsiteY16" fmla="*/ 1452 h 3753"/>
                <a:gd name="connsiteX17" fmla="*/ 556 w 2396"/>
                <a:gd name="connsiteY17" fmla="*/ 1521 h 3753"/>
                <a:gd name="connsiteX18" fmla="*/ 511 w 2396"/>
                <a:gd name="connsiteY18" fmla="*/ 1596 h 3753"/>
                <a:gd name="connsiteX19" fmla="*/ 466 w 2396"/>
                <a:gd name="connsiteY19" fmla="*/ 1671 h 3753"/>
                <a:gd name="connsiteX20" fmla="*/ 421 w 2396"/>
                <a:gd name="connsiteY20" fmla="*/ 1750 h 3753"/>
                <a:gd name="connsiteX21" fmla="*/ 378 w 2396"/>
                <a:gd name="connsiteY21" fmla="*/ 1831 h 3753"/>
                <a:gd name="connsiteX22" fmla="*/ 335 w 2396"/>
                <a:gd name="connsiteY22" fmla="*/ 1913 h 3753"/>
                <a:gd name="connsiteX23" fmla="*/ 293 w 2396"/>
                <a:gd name="connsiteY23" fmla="*/ 1998 h 3753"/>
                <a:gd name="connsiteX24" fmla="*/ 252 w 2396"/>
                <a:gd name="connsiteY24" fmla="*/ 2086 h 3753"/>
                <a:gd name="connsiteX25" fmla="*/ 213 w 2396"/>
                <a:gd name="connsiteY25" fmla="*/ 2176 h 3753"/>
                <a:gd name="connsiteX26" fmla="*/ 173 w 2396"/>
                <a:gd name="connsiteY26" fmla="*/ 2268 h 3753"/>
                <a:gd name="connsiteX27" fmla="*/ 136 w 2396"/>
                <a:gd name="connsiteY27" fmla="*/ 2362 h 3753"/>
                <a:gd name="connsiteX28" fmla="*/ 100 w 2396"/>
                <a:gd name="connsiteY28" fmla="*/ 2459 h 3753"/>
                <a:gd name="connsiteX29" fmla="*/ 64 w 2396"/>
                <a:gd name="connsiteY29" fmla="*/ 2559 h 3753"/>
                <a:gd name="connsiteX30" fmla="*/ 13 w 2396"/>
                <a:gd name="connsiteY30" fmla="*/ 2722 h 3753"/>
                <a:gd name="connsiteX31" fmla="*/ 9 w 2396"/>
                <a:gd name="connsiteY31" fmla="*/ 2960 h 3753"/>
                <a:gd name="connsiteX32" fmla="*/ 3 w 2396"/>
                <a:gd name="connsiteY32" fmla="*/ 3753 h 3753"/>
                <a:gd name="connsiteX33" fmla="*/ 250 w 2396"/>
                <a:gd name="connsiteY33" fmla="*/ 2977 h 3753"/>
                <a:gd name="connsiteX34" fmla="*/ 271 w 2396"/>
                <a:gd name="connsiteY34" fmla="*/ 2889 h 3753"/>
                <a:gd name="connsiteX35" fmla="*/ 295 w 2396"/>
                <a:gd name="connsiteY35" fmla="*/ 2797 h 3753"/>
                <a:gd name="connsiteX36" fmla="*/ 320 w 2396"/>
                <a:gd name="connsiteY36" fmla="*/ 2705 h 3753"/>
                <a:gd name="connsiteX37" fmla="*/ 348 w 2396"/>
                <a:gd name="connsiteY37" fmla="*/ 2609 h 3753"/>
                <a:gd name="connsiteX38" fmla="*/ 376 w 2396"/>
                <a:gd name="connsiteY38" fmla="*/ 2512 h 3753"/>
                <a:gd name="connsiteX39" fmla="*/ 408 w 2396"/>
                <a:gd name="connsiteY39" fmla="*/ 2414 h 3753"/>
                <a:gd name="connsiteX40" fmla="*/ 442 w 2396"/>
                <a:gd name="connsiteY40" fmla="*/ 2315 h 3753"/>
                <a:gd name="connsiteX41" fmla="*/ 477 w 2396"/>
                <a:gd name="connsiteY41" fmla="*/ 2217 h 3753"/>
                <a:gd name="connsiteX42" fmla="*/ 517 w 2396"/>
                <a:gd name="connsiteY42" fmla="*/ 2118 h 3753"/>
                <a:gd name="connsiteX43" fmla="*/ 556 w 2396"/>
                <a:gd name="connsiteY43" fmla="*/ 2018 h 3753"/>
                <a:gd name="connsiteX44" fmla="*/ 599 w 2396"/>
                <a:gd name="connsiteY44" fmla="*/ 1921 h 3753"/>
                <a:gd name="connsiteX45" fmla="*/ 644 w 2396"/>
                <a:gd name="connsiteY45" fmla="*/ 1825 h 3753"/>
                <a:gd name="connsiteX46" fmla="*/ 693 w 2396"/>
                <a:gd name="connsiteY46" fmla="*/ 1730 h 3753"/>
                <a:gd name="connsiteX47" fmla="*/ 744 w 2396"/>
                <a:gd name="connsiteY47" fmla="*/ 1636 h 3753"/>
                <a:gd name="connsiteX48" fmla="*/ 796 w 2396"/>
                <a:gd name="connsiteY48" fmla="*/ 1544 h 3753"/>
                <a:gd name="connsiteX49" fmla="*/ 850 w 2396"/>
                <a:gd name="connsiteY49" fmla="*/ 1456 h 3753"/>
                <a:gd name="connsiteX50" fmla="*/ 850 w 2396"/>
                <a:gd name="connsiteY50" fmla="*/ 1456 h 3753"/>
                <a:gd name="connsiteX51" fmla="*/ 894 w 2396"/>
                <a:gd name="connsiteY51" fmla="*/ 1388 h 3753"/>
                <a:gd name="connsiteX52" fmla="*/ 939 w 2396"/>
                <a:gd name="connsiteY52" fmla="*/ 1323 h 3753"/>
                <a:gd name="connsiteX53" fmla="*/ 984 w 2396"/>
                <a:gd name="connsiteY53" fmla="*/ 1259 h 3753"/>
                <a:gd name="connsiteX54" fmla="*/ 1031 w 2396"/>
                <a:gd name="connsiteY54" fmla="*/ 1195 h 3753"/>
                <a:gd name="connsiteX55" fmla="*/ 1076 w 2396"/>
                <a:gd name="connsiteY55" fmla="*/ 1133 h 3753"/>
                <a:gd name="connsiteX56" fmla="*/ 1122 w 2396"/>
                <a:gd name="connsiteY56" fmla="*/ 1073 h 3753"/>
                <a:gd name="connsiteX57" fmla="*/ 1169 w 2396"/>
                <a:gd name="connsiteY57" fmla="*/ 1013 h 3753"/>
                <a:gd name="connsiteX58" fmla="*/ 1218 w 2396"/>
                <a:gd name="connsiteY58" fmla="*/ 955 h 3753"/>
                <a:gd name="connsiteX59" fmla="*/ 1267 w 2396"/>
                <a:gd name="connsiteY59" fmla="*/ 897 h 3753"/>
                <a:gd name="connsiteX60" fmla="*/ 1314 w 2396"/>
                <a:gd name="connsiteY60" fmla="*/ 842 h 3753"/>
                <a:gd name="connsiteX61" fmla="*/ 1363 w 2396"/>
                <a:gd name="connsiteY61" fmla="*/ 788 h 3753"/>
                <a:gd name="connsiteX62" fmla="*/ 1413 w 2396"/>
                <a:gd name="connsiteY62" fmla="*/ 734 h 3753"/>
                <a:gd name="connsiteX63" fmla="*/ 1462 w 2396"/>
                <a:gd name="connsiteY63" fmla="*/ 683 h 3753"/>
                <a:gd name="connsiteX64" fmla="*/ 1511 w 2396"/>
                <a:gd name="connsiteY64" fmla="*/ 632 h 3753"/>
                <a:gd name="connsiteX65" fmla="*/ 1561 w 2396"/>
                <a:gd name="connsiteY65" fmla="*/ 583 h 3753"/>
                <a:gd name="connsiteX66" fmla="*/ 1612 w 2396"/>
                <a:gd name="connsiteY66" fmla="*/ 537 h 3753"/>
                <a:gd name="connsiteX67" fmla="*/ 1661 w 2396"/>
                <a:gd name="connsiteY67" fmla="*/ 490 h 3753"/>
                <a:gd name="connsiteX68" fmla="*/ 1711 w 2396"/>
                <a:gd name="connsiteY68" fmla="*/ 445 h 3753"/>
                <a:gd name="connsiteX69" fmla="*/ 1762 w 2396"/>
                <a:gd name="connsiteY69" fmla="*/ 403 h 3753"/>
                <a:gd name="connsiteX70" fmla="*/ 1811 w 2396"/>
                <a:gd name="connsiteY70" fmla="*/ 362 h 3753"/>
                <a:gd name="connsiteX71" fmla="*/ 1862 w 2396"/>
                <a:gd name="connsiteY71" fmla="*/ 323 h 3753"/>
                <a:gd name="connsiteX72" fmla="*/ 1912 w 2396"/>
                <a:gd name="connsiteY72" fmla="*/ 283 h 3753"/>
                <a:gd name="connsiteX73" fmla="*/ 1961 w 2396"/>
                <a:gd name="connsiteY73" fmla="*/ 248 h 3753"/>
                <a:gd name="connsiteX74" fmla="*/ 2010 w 2396"/>
                <a:gd name="connsiteY74" fmla="*/ 214 h 3753"/>
                <a:gd name="connsiteX75" fmla="*/ 2060 w 2396"/>
                <a:gd name="connsiteY75" fmla="*/ 180 h 3753"/>
                <a:gd name="connsiteX76" fmla="*/ 2109 w 2396"/>
                <a:gd name="connsiteY76" fmla="*/ 148 h 3753"/>
                <a:gd name="connsiteX77" fmla="*/ 2158 w 2396"/>
                <a:gd name="connsiteY77" fmla="*/ 120 h 3753"/>
                <a:gd name="connsiteX78" fmla="*/ 2207 w 2396"/>
                <a:gd name="connsiteY78" fmla="*/ 92 h 3753"/>
                <a:gd name="connsiteX79" fmla="*/ 2254 w 2396"/>
                <a:gd name="connsiteY79" fmla="*/ 66 h 3753"/>
                <a:gd name="connsiteX80" fmla="*/ 2302 w 2396"/>
                <a:gd name="connsiteY80" fmla="*/ 43 h 3753"/>
                <a:gd name="connsiteX81" fmla="*/ 2349 w 2396"/>
                <a:gd name="connsiteY81" fmla="*/ 21 h 3753"/>
                <a:gd name="connsiteX82" fmla="*/ 2396 w 2396"/>
                <a:gd name="connsiteY82" fmla="*/ 0 h 3753"/>
                <a:gd name="connsiteX83" fmla="*/ 2396 w 2396"/>
                <a:gd name="connsiteY83" fmla="*/ 0 h 3753"/>
                <a:gd name="connsiteX84" fmla="*/ 2376 w 2396"/>
                <a:gd name="connsiteY84" fmla="*/ 8 h 3753"/>
                <a:gd name="connsiteX85" fmla="*/ 2315 w 2396"/>
                <a:gd name="connsiteY85" fmla="*/ 30 h 3753"/>
                <a:gd name="connsiteX86" fmla="*/ 2270 w 2396"/>
                <a:gd name="connsiteY86" fmla="*/ 49 h 3753"/>
                <a:gd name="connsiteX87" fmla="*/ 2218 w 2396"/>
                <a:gd name="connsiteY87" fmla="*/ 73 h 3753"/>
                <a:gd name="connsiteX88" fmla="*/ 2156 w 2396"/>
                <a:gd name="connsiteY88" fmla="*/ 101 h 3753"/>
                <a:gd name="connsiteX89" fmla="*/ 2087 w 2396"/>
                <a:gd name="connsiteY89" fmla="*/ 135 h 3753"/>
                <a:gd name="connsiteX90" fmla="*/ 2012 w 2396"/>
                <a:gd name="connsiteY90" fmla="*/ 176 h 3753"/>
                <a:gd name="connsiteX91" fmla="*/ 1927 w 2396"/>
                <a:gd name="connsiteY91" fmla="*/ 223 h 3753"/>
                <a:gd name="connsiteX92" fmla="*/ 1837 w 2396"/>
                <a:gd name="connsiteY92" fmla="*/ 278 h 3753"/>
                <a:gd name="connsiteX93" fmla="*/ 1741 w 2396"/>
                <a:gd name="connsiteY93" fmla="*/ 340 h 3753"/>
                <a:gd name="connsiteX94" fmla="*/ 1638 w 2396"/>
                <a:gd name="connsiteY94" fmla="*/ 407 h 3753"/>
                <a:gd name="connsiteX95" fmla="*/ 1531 w 2396"/>
                <a:gd name="connsiteY95" fmla="*/ 484 h 3753"/>
                <a:gd name="connsiteX96" fmla="*/ 1419 w 2396"/>
                <a:gd name="connsiteY96" fmla="*/ 568 h 3753"/>
                <a:gd name="connsiteX97" fmla="*/ 1301 w 2396"/>
                <a:gd name="connsiteY97" fmla="*/ 660 h 3753"/>
                <a:gd name="connsiteX98" fmla="*/ 1301 w 2396"/>
                <a:gd name="connsiteY98" fmla="*/ 660 h 3753"/>
                <a:gd name="connsiteX0" fmla="*/ 1301 w 2396"/>
                <a:gd name="connsiteY0" fmla="*/ 660 h 3753"/>
                <a:gd name="connsiteX1" fmla="*/ 1301 w 2396"/>
                <a:gd name="connsiteY1" fmla="*/ 660 h 3753"/>
                <a:gd name="connsiteX2" fmla="*/ 1258 w 2396"/>
                <a:gd name="connsiteY2" fmla="*/ 696 h 3753"/>
                <a:gd name="connsiteX3" fmla="*/ 1213 w 2396"/>
                <a:gd name="connsiteY3" fmla="*/ 735 h 3753"/>
                <a:gd name="connsiteX4" fmla="*/ 1167 w 2396"/>
                <a:gd name="connsiteY4" fmla="*/ 777 h 3753"/>
                <a:gd name="connsiteX5" fmla="*/ 1121 w 2396"/>
                <a:gd name="connsiteY5" fmla="*/ 820 h 3753"/>
                <a:gd name="connsiteX6" fmla="*/ 1074 w 2396"/>
                <a:gd name="connsiteY6" fmla="*/ 867 h 3753"/>
                <a:gd name="connsiteX7" fmla="*/ 1027 w 2396"/>
                <a:gd name="connsiteY7" fmla="*/ 914 h 3753"/>
                <a:gd name="connsiteX8" fmla="*/ 980 w 2396"/>
                <a:gd name="connsiteY8" fmla="*/ 964 h 3753"/>
                <a:gd name="connsiteX9" fmla="*/ 933 w 2396"/>
                <a:gd name="connsiteY9" fmla="*/ 1017 h 3753"/>
                <a:gd name="connsiteX10" fmla="*/ 886 w 2396"/>
                <a:gd name="connsiteY10" fmla="*/ 1073 h 3753"/>
                <a:gd name="connsiteX11" fmla="*/ 839 w 2396"/>
                <a:gd name="connsiteY11" fmla="*/ 1129 h 3753"/>
                <a:gd name="connsiteX12" fmla="*/ 790 w 2396"/>
                <a:gd name="connsiteY12" fmla="*/ 1189 h 3753"/>
                <a:gd name="connsiteX13" fmla="*/ 744 w 2396"/>
                <a:gd name="connsiteY13" fmla="*/ 1251 h 3753"/>
                <a:gd name="connsiteX14" fmla="*/ 697 w 2396"/>
                <a:gd name="connsiteY14" fmla="*/ 1315 h 3753"/>
                <a:gd name="connsiteX15" fmla="*/ 650 w 2396"/>
                <a:gd name="connsiteY15" fmla="*/ 1383 h 3753"/>
                <a:gd name="connsiteX16" fmla="*/ 603 w 2396"/>
                <a:gd name="connsiteY16" fmla="*/ 1452 h 3753"/>
                <a:gd name="connsiteX17" fmla="*/ 556 w 2396"/>
                <a:gd name="connsiteY17" fmla="*/ 1521 h 3753"/>
                <a:gd name="connsiteX18" fmla="*/ 511 w 2396"/>
                <a:gd name="connsiteY18" fmla="*/ 1596 h 3753"/>
                <a:gd name="connsiteX19" fmla="*/ 466 w 2396"/>
                <a:gd name="connsiteY19" fmla="*/ 1671 h 3753"/>
                <a:gd name="connsiteX20" fmla="*/ 421 w 2396"/>
                <a:gd name="connsiteY20" fmla="*/ 1750 h 3753"/>
                <a:gd name="connsiteX21" fmla="*/ 378 w 2396"/>
                <a:gd name="connsiteY21" fmla="*/ 1831 h 3753"/>
                <a:gd name="connsiteX22" fmla="*/ 335 w 2396"/>
                <a:gd name="connsiteY22" fmla="*/ 1913 h 3753"/>
                <a:gd name="connsiteX23" fmla="*/ 293 w 2396"/>
                <a:gd name="connsiteY23" fmla="*/ 1998 h 3753"/>
                <a:gd name="connsiteX24" fmla="*/ 252 w 2396"/>
                <a:gd name="connsiteY24" fmla="*/ 2086 h 3753"/>
                <a:gd name="connsiteX25" fmla="*/ 213 w 2396"/>
                <a:gd name="connsiteY25" fmla="*/ 2176 h 3753"/>
                <a:gd name="connsiteX26" fmla="*/ 173 w 2396"/>
                <a:gd name="connsiteY26" fmla="*/ 2268 h 3753"/>
                <a:gd name="connsiteX27" fmla="*/ 136 w 2396"/>
                <a:gd name="connsiteY27" fmla="*/ 2362 h 3753"/>
                <a:gd name="connsiteX28" fmla="*/ 100 w 2396"/>
                <a:gd name="connsiteY28" fmla="*/ 2459 h 3753"/>
                <a:gd name="connsiteX29" fmla="*/ 64 w 2396"/>
                <a:gd name="connsiteY29" fmla="*/ 2559 h 3753"/>
                <a:gd name="connsiteX30" fmla="*/ 13 w 2396"/>
                <a:gd name="connsiteY30" fmla="*/ 2722 h 3753"/>
                <a:gd name="connsiteX31" fmla="*/ 9 w 2396"/>
                <a:gd name="connsiteY31" fmla="*/ 2960 h 3753"/>
                <a:gd name="connsiteX32" fmla="*/ 3 w 2396"/>
                <a:gd name="connsiteY32" fmla="*/ 3753 h 3753"/>
                <a:gd name="connsiteX33" fmla="*/ 271 w 2396"/>
                <a:gd name="connsiteY33" fmla="*/ 2889 h 3753"/>
                <a:gd name="connsiteX34" fmla="*/ 295 w 2396"/>
                <a:gd name="connsiteY34" fmla="*/ 2797 h 3753"/>
                <a:gd name="connsiteX35" fmla="*/ 320 w 2396"/>
                <a:gd name="connsiteY35" fmla="*/ 2705 h 3753"/>
                <a:gd name="connsiteX36" fmla="*/ 348 w 2396"/>
                <a:gd name="connsiteY36" fmla="*/ 2609 h 3753"/>
                <a:gd name="connsiteX37" fmla="*/ 376 w 2396"/>
                <a:gd name="connsiteY37" fmla="*/ 2512 h 3753"/>
                <a:gd name="connsiteX38" fmla="*/ 408 w 2396"/>
                <a:gd name="connsiteY38" fmla="*/ 2414 h 3753"/>
                <a:gd name="connsiteX39" fmla="*/ 442 w 2396"/>
                <a:gd name="connsiteY39" fmla="*/ 2315 h 3753"/>
                <a:gd name="connsiteX40" fmla="*/ 477 w 2396"/>
                <a:gd name="connsiteY40" fmla="*/ 2217 h 3753"/>
                <a:gd name="connsiteX41" fmla="*/ 517 w 2396"/>
                <a:gd name="connsiteY41" fmla="*/ 2118 h 3753"/>
                <a:gd name="connsiteX42" fmla="*/ 556 w 2396"/>
                <a:gd name="connsiteY42" fmla="*/ 2018 h 3753"/>
                <a:gd name="connsiteX43" fmla="*/ 599 w 2396"/>
                <a:gd name="connsiteY43" fmla="*/ 1921 h 3753"/>
                <a:gd name="connsiteX44" fmla="*/ 644 w 2396"/>
                <a:gd name="connsiteY44" fmla="*/ 1825 h 3753"/>
                <a:gd name="connsiteX45" fmla="*/ 693 w 2396"/>
                <a:gd name="connsiteY45" fmla="*/ 1730 h 3753"/>
                <a:gd name="connsiteX46" fmla="*/ 744 w 2396"/>
                <a:gd name="connsiteY46" fmla="*/ 1636 h 3753"/>
                <a:gd name="connsiteX47" fmla="*/ 796 w 2396"/>
                <a:gd name="connsiteY47" fmla="*/ 1544 h 3753"/>
                <a:gd name="connsiteX48" fmla="*/ 850 w 2396"/>
                <a:gd name="connsiteY48" fmla="*/ 1456 h 3753"/>
                <a:gd name="connsiteX49" fmla="*/ 850 w 2396"/>
                <a:gd name="connsiteY49" fmla="*/ 1456 h 3753"/>
                <a:gd name="connsiteX50" fmla="*/ 894 w 2396"/>
                <a:gd name="connsiteY50" fmla="*/ 1388 h 3753"/>
                <a:gd name="connsiteX51" fmla="*/ 939 w 2396"/>
                <a:gd name="connsiteY51" fmla="*/ 1323 h 3753"/>
                <a:gd name="connsiteX52" fmla="*/ 984 w 2396"/>
                <a:gd name="connsiteY52" fmla="*/ 1259 h 3753"/>
                <a:gd name="connsiteX53" fmla="*/ 1031 w 2396"/>
                <a:gd name="connsiteY53" fmla="*/ 1195 h 3753"/>
                <a:gd name="connsiteX54" fmla="*/ 1076 w 2396"/>
                <a:gd name="connsiteY54" fmla="*/ 1133 h 3753"/>
                <a:gd name="connsiteX55" fmla="*/ 1122 w 2396"/>
                <a:gd name="connsiteY55" fmla="*/ 1073 h 3753"/>
                <a:gd name="connsiteX56" fmla="*/ 1169 w 2396"/>
                <a:gd name="connsiteY56" fmla="*/ 1013 h 3753"/>
                <a:gd name="connsiteX57" fmla="*/ 1218 w 2396"/>
                <a:gd name="connsiteY57" fmla="*/ 955 h 3753"/>
                <a:gd name="connsiteX58" fmla="*/ 1267 w 2396"/>
                <a:gd name="connsiteY58" fmla="*/ 897 h 3753"/>
                <a:gd name="connsiteX59" fmla="*/ 1314 w 2396"/>
                <a:gd name="connsiteY59" fmla="*/ 842 h 3753"/>
                <a:gd name="connsiteX60" fmla="*/ 1363 w 2396"/>
                <a:gd name="connsiteY60" fmla="*/ 788 h 3753"/>
                <a:gd name="connsiteX61" fmla="*/ 1413 w 2396"/>
                <a:gd name="connsiteY61" fmla="*/ 734 h 3753"/>
                <a:gd name="connsiteX62" fmla="*/ 1462 w 2396"/>
                <a:gd name="connsiteY62" fmla="*/ 683 h 3753"/>
                <a:gd name="connsiteX63" fmla="*/ 1511 w 2396"/>
                <a:gd name="connsiteY63" fmla="*/ 632 h 3753"/>
                <a:gd name="connsiteX64" fmla="*/ 1561 w 2396"/>
                <a:gd name="connsiteY64" fmla="*/ 583 h 3753"/>
                <a:gd name="connsiteX65" fmla="*/ 1612 w 2396"/>
                <a:gd name="connsiteY65" fmla="*/ 537 h 3753"/>
                <a:gd name="connsiteX66" fmla="*/ 1661 w 2396"/>
                <a:gd name="connsiteY66" fmla="*/ 490 h 3753"/>
                <a:gd name="connsiteX67" fmla="*/ 1711 w 2396"/>
                <a:gd name="connsiteY67" fmla="*/ 445 h 3753"/>
                <a:gd name="connsiteX68" fmla="*/ 1762 w 2396"/>
                <a:gd name="connsiteY68" fmla="*/ 403 h 3753"/>
                <a:gd name="connsiteX69" fmla="*/ 1811 w 2396"/>
                <a:gd name="connsiteY69" fmla="*/ 362 h 3753"/>
                <a:gd name="connsiteX70" fmla="*/ 1862 w 2396"/>
                <a:gd name="connsiteY70" fmla="*/ 323 h 3753"/>
                <a:gd name="connsiteX71" fmla="*/ 1912 w 2396"/>
                <a:gd name="connsiteY71" fmla="*/ 283 h 3753"/>
                <a:gd name="connsiteX72" fmla="*/ 1961 w 2396"/>
                <a:gd name="connsiteY72" fmla="*/ 248 h 3753"/>
                <a:gd name="connsiteX73" fmla="*/ 2010 w 2396"/>
                <a:gd name="connsiteY73" fmla="*/ 214 h 3753"/>
                <a:gd name="connsiteX74" fmla="*/ 2060 w 2396"/>
                <a:gd name="connsiteY74" fmla="*/ 180 h 3753"/>
                <a:gd name="connsiteX75" fmla="*/ 2109 w 2396"/>
                <a:gd name="connsiteY75" fmla="*/ 148 h 3753"/>
                <a:gd name="connsiteX76" fmla="*/ 2158 w 2396"/>
                <a:gd name="connsiteY76" fmla="*/ 120 h 3753"/>
                <a:gd name="connsiteX77" fmla="*/ 2207 w 2396"/>
                <a:gd name="connsiteY77" fmla="*/ 92 h 3753"/>
                <a:gd name="connsiteX78" fmla="*/ 2254 w 2396"/>
                <a:gd name="connsiteY78" fmla="*/ 66 h 3753"/>
                <a:gd name="connsiteX79" fmla="*/ 2302 w 2396"/>
                <a:gd name="connsiteY79" fmla="*/ 43 h 3753"/>
                <a:gd name="connsiteX80" fmla="*/ 2349 w 2396"/>
                <a:gd name="connsiteY80" fmla="*/ 21 h 3753"/>
                <a:gd name="connsiteX81" fmla="*/ 2396 w 2396"/>
                <a:gd name="connsiteY81" fmla="*/ 0 h 3753"/>
                <a:gd name="connsiteX82" fmla="*/ 2396 w 2396"/>
                <a:gd name="connsiteY82" fmla="*/ 0 h 3753"/>
                <a:gd name="connsiteX83" fmla="*/ 2376 w 2396"/>
                <a:gd name="connsiteY83" fmla="*/ 8 h 3753"/>
                <a:gd name="connsiteX84" fmla="*/ 2315 w 2396"/>
                <a:gd name="connsiteY84" fmla="*/ 30 h 3753"/>
                <a:gd name="connsiteX85" fmla="*/ 2270 w 2396"/>
                <a:gd name="connsiteY85" fmla="*/ 49 h 3753"/>
                <a:gd name="connsiteX86" fmla="*/ 2218 w 2396"/>
                <a:gd name="connsiteY86" fmla="*/ 73 h 3753"/>
                <a:gd name="connsiteX87" fmla="*/ 2156 w 2396"/>
                <a:gd name="connsiteY87" fmla="*/ 101 h 3753"/>
                <a:gd name="connsiteX88" fmla="*/ 2087 w 2396"/>
                <a:gd name="connsiteY88" fmla="*/ 135 h 3753"/>
                <a:gd name="connsiteX89" fmla="*/ 2012 w 2396"/>
                <a:gd name="connsiteY89" fmla="*/ 176 h 3753"/>
                <a:gd name="connsiteX90" fmla="*/ 1927 w 2396"/>
                <a:gd name="connsiteY90" fmla="*/ 223 h 3753"/>
                <a:gd name="connsiteX91" fmla="*/ 1837 w 2396"/>
                <a:gd name="connsiteY91" fmla="*/ 278 h 3753"/>
                <a:gd name="connsiteX92" fmla="*/ 1741 w 2396"/>
                <a:gd name="connsiteY92" fmla="*/ 340 h 3753"/>
                <a:gd name="connsiteX93" fmla="*/ 1638 w 2396"/>
                <a:gd name="connsiteY93" fmla="*/ 407 h 3753"/>
                <a:gd name="connsiteX94" fmla="*/ 1531 w 2396"/>
                <a:gd name="connsiteY94" fmla="*/ 484 h 3753"/>
                <a:gd name="connsiteX95" fmla="*/ 1419 w 2396"/>
                <a:gd name="connsiteY95" fmla="*/ 568 h 3753"/>
                <a:gd name="connsiteX96" fmla="*/ 1301 w 2396"/>
                <a:gd name="connsiteY96" fmla="*/ 660 h 3753"/>
                <a:gd name="connsiteX97" fmla="*/ 1301 w 2396"/>
                <a:gd name="connsiteY97" fmla="*/ 660 h 3753"/>
                <a:gd name="connsiteX0" fmla="*/ 1301 w 2396"/>
                <a:gd name="connsiteY0" fmla="*/ 660 h 3753"/>
                <a:gd name="connsiteX1" fmla="*/ 1301 w 2396"/>
                <a:gd name="connsiteY1" fmla="*/ 660 h 3753"/>
                <a:gd name="connsiteX2" fmla="*/ 1258 w 2396"/>
                <a:gd name="connsiteY2" fmla="*/ 696 h 3753"/>
                <a:gd name="connsiteX3" fmla="*/ 1213 w 2396"/>
                <a:gd name="connsiteY3" fmla="*/ 735 h 3753"/>
                <a:gd name="connsiteX4" fmla="*/ 1167 w 2396"/>
                <a:gd name="connsiteY4" fmla="*/ 777 h 3753"/>
                <a:gd name="connsiteX5" fmla="*/ 1121 w 2396"/>
                <a:gd name="connsiteY5" fmla="*/ 820 h 3753"/>
                <a:gd name="connsiteX6" fmla="*/ 1074 w 2396"/>
                <a:gd name="connsiteY6" fmla="*/ 867 h 3753"/>
                <a:gd name="connsiteX7" fmla="*/ 1027 w 2396"/>
                <a:gd name="connsiteY7" fmla="*/ 914 h 3753"/>
                <a:gd name="connsiteX8" fmla="*/ 980 w 2396"/>
                <a:gd name="connsiteY8" fmla="*/ 964 h 3753"/>
                <a:gd name="connsiteX9" fmla="*/ 933 w 2396"/>
                <a:gd name="connsiteY9" fmla="*/ 1017 h 3753"/>
                <a:gd name="connsiteX10" fmla="*/ 886 w 2396"/>
                <a:gd name="connsiteY10" fmla="*/ 1073 h 3753"/>
                <a:gd name="connsiteX11" fmla="*/ 839 w 2396"/>
                <a:gd name="connsiteY11" fmla="*/ 1129 h 3753"/>
                <a:gd name="connsiteX12" fmla="*/ 790 w 2396"/>
                <a:gd name="connsiteY12" fmla="*/ 1189 h 3753"/>
                <a:gd name="connsiteX13" fmla="*/ 744 w 2396"/>
                <a:gd name="connsiteY13" fmla="*/ 1251 h 3753"/>
                <a:gd name="connsiteX14" fmla="*/ 697 w 2396"/>
                <a:gd name="connsiteY14" fmla="*/ 1315 h 3753"/>
                <a:gd name="connsiteX15" fmla="*/ 650 w 2396"/>
                <a:gd name="connsiteY15" fmla="*/ 1383 h 3753"/>
                <a:gd name="connsiteX16" fmla="*/ 603 w 2396"/>
                <a:gd name="connsiteY16" fmla="*/ 1452 h 3753"/>
                <a:gd name="connsiteX17" fmla="*/ 556 w 2396"/>
                <a:gd name="connsiteY17" fmla="*/ 1521 h 3753"/>
                <a:gd name="connsiteX18" fmla="*/ 511 w 2396"/>
                <a:gd name="connsiteY18" fmla="*/ 1596 h 3753"/>
                <a:gd name="connsiteX19" fmla="*/ 466 w 2396"/>
                <a:gd name="connsiteY19" fmla="*/ 1671 h 3753"/>
                <a:gd name="connsiteX20" fmla="*/ 421 w 2396"/>
                <a:gd name="connsiteY20" fmla="*/ 1750 h 3753"/>
                <a:gd name="connsiteX21" fmla="*/ 378 w 2396"/>
                <a:gd name="connsiteY21" fmla="*/ 1831 h 3753"/>
                <a:gd name="connsiteX22" fmla="*/ 335 w 2396"/>
                <a:gd name="connsiteY22" fmla="*/ 1913 h 3753"/>
                <a:gd name="connsiteX23" fmla="*/ 293 w 2396"/>
                <a:gd name="connsiteY23" fmla="*/ 1998 h 3753"/>
                <a:gd name="connsiteX24" fmla="*/ 252 w 2396"/>
                <a:gd name="connsiteY24" fmla="*/ 2086 h 3753"/>
                <a:gd name="connsiteX25" fmla="*/ 213 w 2396"/>
                <a:gd name="connsiteY25" fmla="*/ 2176 h 3753"/>
                <a:gd name="connsiteX26" fmla="*/ 173 w 2396"/>
                <a:gd name="connsiteY26" fmla="*/ 2268 h 3753"/>
                <a:gd name="connsiteX27" fmla="*/ 136 w 2396"/>
                <a:gd name="connsiteY27" fmla="*/ 2362 h 3753"/>
                <a:gd name="connsiteX28" fmla="*/ 100 w 2396"/>
                <a:gd name="connsiteY28" fmla="*/ 2459 h 3753"/>
                <a:gd name="connsiteX29" fmla="*/ 64 w 2396"/>
                <a:gd name="connsiteY29" fmla="*/ 2559 h 3753"/>
                <a:gd name="connsiteX30" fmla="*/ 13 w 2396"/>
                <a:gd name="connsiteY30" fmla="*/ 2722 h 3753"/>
                <a:gd name="connsiteX31" fmla="*/ 9 w 2396"/>
                <a:gd name="connsiteY31" fmla="*/ 2960 h 3753"/>
                <a:gd name="connsiteX32" fmla="*/ 3 w 2396"/>
                <a:gd name="connsiteY32" fmla="*/ 3753 h 3753"/>
                <a:gd name="connsiteX33" fmla="*/ 295 w 2396"/>
                <a:gd name="connsiteY33" fmla="*/ 2797 h 3753"/>
                <a:gd name="connsiteX34" fmla="*/ 320 w 2396"/>
                <a:gd name="connsiteY34" fmla="*/ 2705 h 3753"/>
                <a:gd name="connsiteX35" fmla="*/ 348 w 2396"/>
                <a:gd name="connsiteY35" fmla="*/ 2609 h 3753"/>
                <a:gd name="connsiteX36" fmla="*/ 376 w 2396"/>
                <a:gd name="connsiteY36" fmla="*/ 2512 h 3753"/>
                <a:gd name="connsiteX37" fmla="*/ 408 w 2396"/>
                <a:gd name="connsiteY37" fmla="*/ 2414 h 3753"/>
                <a:gd name="connsiteX38" fmla="*/ 442 w 2396"/>
                <a:gd name="connsiteY38" fmla="*/ 2315 h 3753"/>
                <a:gd name="connsiteX39" fmla="*/ 477 w 2396"/>
                <a:gd name="connsiteY39" fmla="*/ 2217 h 3753"/>
                <a:gd name="connsiteX40" fmla="*/ 517 w 2396"/>
                <a:gd name="connsiteY40" fmla="*/ 2118 h 3753"/>
                <a:gd name="connsiteX41" fmla="*/ 556 w 2396"/>
                <a:gd name="connsiteY41" fmla="*/ 2018 h 3753"/>
                <a:gd name="connsiteX42" fmla="*/ 599 w 2396"/>
                <a:gd name="connsiteY42" fmla="*/ 1921 h 3753"/>
                <a:gd name="connsiteX43" fmla="*/ 644 w 2396"/>
                <a:gd name="connsiteY43" fmla="*/ 1825 h 3753"/>
                <a:gd name="connsiteX44" fmla="*/ 693 w 2396"/>
                <a:gd name="connsiteY44" fmla="*/ 1730 h 3753"/>
                <a:gd name="connsiteX45" fmla="*/ 744 w 2396"/>
                <a:gd name="connsiteY45" fmla="*/ 1636 h 3753"/>
                <a:gd name="connsiteX46" fmla="*/ 796 w 2396"/>
                <a:gd name="connsiteY46" fmla="*/ 1544 h 3753"/>
                <a:gd name="connsiteX47" fmla="*/ 850 w 2396"/>
                <a:gd name="connsiteY47" fmla="*/ 1456 h 3753"/>
                <a:gd name="connsiteX48" fmla="*/ 850 w 2396"/>
                <a:gd name="connsiteY48" fmla="*/ 1456 h 3753"/>
                <a:gd name="connsiteX49" fmla="*/ 894 w 2396"/>
                <a:gd name="connsiteY49" fmla="*/ 1388 h 3753"/>
                <a:gd name="connsiteX50" fmla="*/ 939 w 2396"/>
                <a:gd name="connsiteY50" fmla="*/ 1323 h 3753"/>
                <a:gd name="connsiteX51" fmla="*/ 984 w 2396"/>
                <a:gd name="connsiteY51" fmla="*/ 1259 h 3753"/>
                <a:gd name="connsiteX52" fmla="*/ 1031 w 2396"/>
                <a:gd name="connsiteY52" fmla="*/ 1195 h 3753"/>
                <a:gd name="connsiteX53" fmla="*/ 1076 w 2396"/>
                <a:gd name="connsiteY53" fmla="*/ 1133 h 3753"/>
                <a:gd name="connsiteX54" fmla="*/ 1122 w 2396"/>
                <a:gd name="connsiteY54" fmla="*/ 1073 h 3753"/>
                <a:gd name="connsiteX55" fmla="*/ 1169 w 2396"/>
                <a:gd name="connsiteY55" fmla="*/ 1013 h 3753"/>
                <a:gd name="connsiteX56" fmla="*/ 1218 w 2396"/>
                <a:gd name="connsiteY56" fmla="*/ 955 h 3753"/>
                <a:gd name="connsiteX57" fmla="*/ 1267 w 2396"/>
                <a:gd name="connsiteY57" fmla="*/ 897 h 3753"/>
                <a:gd name="connsiteX58" fmla="*/ 1314 w 2396"/>
                <a:gd name="connsiteY58" fmla="*/ 842 h 3753"/>
                <a:gd name="connsiteX59" fmla="*/ 1363 w 2396"/>
                <a:gd name="connsiteY59" fmla="*/ 788 h 3753"/>
                <a:gd name="connsiteX60" fmla="*/ 1413 w 2396"/>
                <a:gd name="connsiteY60" fmla="*/ 734 h 3753"/>
                <a:gd name="connsiteX61" fmla="*/ 1462 w 2396"/>
                <a:gd name="connsiteY61" fmla="*/ 683 h 3753"/>
                <a:gd name="connsiteX62" fmla="*/ 1511 w 2396"/>
                <a:gd name="connsiteY62" fmla="*/ 632 h 3753"/>
                <a:gd name="connsiteX63" fmla="*/ 1561 w 2396"/>
                <a:gd name="connsiteY63" fmla="*/ 583 h 3753"/>
                <a:gd name="connsiteX64" fmla="*/ 1612 w 2396"/>
                <a:gd name="connsiteY64" fmla="*/ 537 h 3753"/>
                <a:gd name="connsiteX65" fmla="*/ 1661 w 2396"/>
                <a:gd name="connsiteY65" fmla="*/ 490 h 3753"/>
                <a:gd name="connsiteX66" fmla="*/ 1711 w 2396"/>
                <a:gd name="connsiteY66" fmla="*/ 445 h 3753"/>
                <a:gd name="connsiteX67" fmla="*/ 1762 w 2396"/>
                <a:gd name="connsiteY67" fmla="*/ 403 h 3753"/>
                <a:gd name="connsiteX68" fmla="*/ 1811 w 2396"/>
                <a:gd name="connsiteY68" fmla="*/ 362 h 3753"/>
                <a:gd name="connsiteX69" fmla="*/ 1862 w 2396"/>
                <a:gd name="connsiteY69" fmla="*/ 323 h 3753"/>
                <a:gd name="connsiteX70" fmla="*/ 1912 w 2396"/>
                <a:gd name="connsiteY70" fmla="*/ 283 h 3753"/>
                <a:gd name="connsiteX71" fmla="*/ 1961 w 2396"/>
                <a:gd name="connsiteY71" fmla="*/ 248 h 3753"/>
                <a:gd name="connsiteX72" fmla="*/ 2010 w 2396"/>
                <a:gd name="connsiteY72" fmla="*/ 214 h 3753"/>
                <a:gd name="connsiteX73" fmla="*/ 2060 w 2396"/>
                <a:gd name="connsiteY73" fmla="*/ 180 h 3753"/>
                <a:gd name="connsiteX74" fmla="*/ 2109 w 2396"/>
                <a:gd name="connsiteY74" fmla="*/ 148 h 3753"/>
                <a:gd name="connsiteX75" fmla="*/ 2158 w 2396"/>
                <a:gd name="connsiteY75" fmla="*/ 120 h 3753"/>
                <a:gd name="connsiteX76" fmla="*/ 2207 w 2396"/>
                <a:gd name="connsiteY76" fmla="*/ 92 h 3753"/>
                <a:gd name="connsiteX77" fmla="*/ 2254 w 2396"/>
                <a:gd name="connsiteY77" fmla="*/ 66 h 3753"/>
                <a:gd name="connsiteX78" fmla="*/ 2302 w 2396"/>
                <a:gd name="connsiteY78" fmla="*/ 43 h 3753"/>
                <a:gd name="connsiteX79" fmla="*/ 2349 w 2396"/>
                <a:gd name="connsiteY79" fmla="*/ 21 h 3753"/>
                <a:gd name="connsiteX80" fmla="*/ 2396 w 2396"/>
                <a:gd name="connsiteY80" fmla="*/ 0 h 3753"/>
                <a:gd name="connsiteX81" fmla="*/ 2396 w 2396"/>
                <a:gd name="connsiteY81" fmla="*/ 0 h 3753"/>
                <a:gd name="connsiteX82" fmla="*/ 2376 w 2396"/>
                <a:gd name="connsiteY82" fmla="*/ 8 h 3753"/>
                <a:gd name="connsiteX83" fmla="*/ 2315 w 2396"/>
                <a:gd name="connsiteY83" fmla="*/ 30 h 3753"/>
                <a:gd name="connsiteX84" fmla="*/ 2270 w 2396"/>
                <a:gd name="connsiteY84" fmla="*/ 49 h 3753"/>
                <a:gd name="connsiteX85" fmla="*/ 2218 w 2396"/>
                <a:gd name="connsiteY85" fmla="*/ 73 h 3753"/>
                <a:gd name="connsiteX86" fmla="*/ 2156 w 2396"/>
                <a:gd name="connsiteY86" fmla="*/ 101 h 3753"/>
                <a:gd name="connsiteX87" fmla="*/ 2087 w 2396"/>
                <a:gd name="connsiteY87" fmla="*/ 135 h 3753"/>
                <a:gd name="connsiteX88" fmla="*/ 2012 w 2396"/>
                <a:gd name="connsiteY88" fmla="*/ 176 h 3753"/>
                <a:gd name="connsiteX89" fmla="*/ 1927 w 2396"/>
                <a:gd name="connsiteY89" fmla="*/ 223 h 3753"/>
                <a:gd name="connsiteX90" fmla="*/ 1837 w 2396"/>
                <a:gd name="connsiteY90" fmla="*/ 278 h 3753"/>
                <a:gd name="connsiteX91" fmla="*/ 1741 w 2396"/>
                <a:gd name="connsiteY91" fmla="*/ 340 h 3753"/>
                <a:gd name="connsiteX92" fmla="*/ 1638 w 2396"/>
                <a:gd name="connsiteY92" fmla="*/ 407 h 3753"/>
                <a:gd name="connsiteX93" fmla="*/ 1531 w 2396"/>
                <a:gd name="connsiteY93" fmla="*/ 484 h 3753"/>
                <a:gd name="connsiteX94" fmla="*/ 1419 w 2396"/>
                <a:gd name="connsiteY94" fmla="*/ 568 h 3753"/>
                <a:gd name="connsiteX95" fmla="*/ 1301 w 2396"/>
                <a:gd name="connsiteY95" fmla="*/ 660 h 3753"/>
                <a:gd name="connsiteX96" fmla="*/ 1301 w 2396"/>
                <a:gd name="connsiteY96" fmla="*/ 660 h 3753"/>
                <a:gd name="connsiteX0" fmla="*/ 1292 w 2387"/>
                <a:gd name="connsiteY0" fmla="*/ 660 h 3761"/>
                <a:gd name="connsiteX1" fmla="*/ 1292 w 2387"/>
                <a:gd name="connsiteY1" fmla="*/ 660 h 3761"/>
                <a:gd name="connsiteX2" fmla="*/ 1249 w 2387"/>
                <a:gd name="connsiteY2" fmla="*/ 696 h 3761"/>
                <a:gd name="connsiteX3" fmla="*/ 1204 w 2387"/>
                <a:gd name="connsiteY3" fmla="*/ 735 h 3761"/>
                <a:gd name="connsiteX4" fmla="*/ 1158 w 2387"/>
                <a:gd name="connsiteY4" fmla="*/ 777 h 3761"/>
                <a:gd name="connsiteX5" fmla="*/ 1112 w 2387"/>
                <a:gd name="connsiteY5" fmla="*/ 820 h 3761"/>
                <a:gd name="connsiteX6" fmla="*/ 1065 w 2387"/>
                <a:gd name="connsiteY6" fmla="*/ 867 h 3761"/>
                <a:gd name="connsiteX7" fmla="*/ 1018 w 2387"/>
                <a:gd name="connsiteY7" fmla="*/ 914 h 3761"/>
                <a:gd name="connsiteX8" fmla="*/ 971 w 2387"/>
                <a:gd name="connsiteY8" fmla="*/ 964 h 3761"/>
                <a:gd name="connsiteX9" fmla="*/ 924 w 2387"/>
                <a:gd name="connsiteY9" fmla="*/ 1017 h 3761"/>
                <a:gd name="connsiteX10" fmla="*/ 877 w 2387"/>
                <a:gd name="connsiteY10" fmla="*/ 1073 h 3761"/>
                <a:gd name="connsiteX11" fmla="*/ 830 w 2387"/>
                <a:gd name="connsiteY11" fmla="*/ 1129 h 3761"/>
                <a:gd name="connsiteX12" fmla="*/ 781 w 2387"/>
                <a:gd name="connsiteY12" fmla="*/ 1189 h 3761"/>
                <a:gd name="connsiteX13" fmla="*/ 735 w 2387"/>
                <a:gd name="connsiteY13" fmla="*/ 1251 h 3761"/>
                <a:gd name="connsiteX14" fmla="*/ 688 w 2387"/>
                <a:gd name="connsiteY14" fmla="*/ 1315 h 3761"/>
                <a:gd name="connsiteX15" fmla="*/ 641 w 2387"/>
                <a:gd name="connsiteY15" fmla="*/ 1383 h 3761"/>
                <a:gd name="connsiteX16" fmla="*/ 594 w 2387"/>
                <a:gd name="connsiteY16" fmla="*/ 1452 h 3761"/>
                <a:gd name="connsiteX17" fmla="*/ 547 w 2387"/>
                <a:gd name="connsiteY17" fmla="*/ 1521 h 3761"/>
                <a:gd name="connsiteX18" fmla="*/ 502 w 2387"/>
                <a:gd name="connsiteY18" fmla="*/ 1596 h 3761"/>
                <a:gd name="connsiteX19" fmla="*/ 457 w 2387"/>
                <a:gd name="connsiteY19" fmla="*/ 1671 h 3761"/>
                <a:gd name="connsiteX20" fmla="*/ 412 w 2387"/>
                <a:gd name="connsiteY20" fmla="*/ 1750 h 3761"/>
                <a:gd name="connsiteX21" fmla="*/ 369 w 2387"/>
                <a:gd name="connsiteY21" fmla="*/ 1831 h 3761"/>
                <a:gd name="connsiteX22" fmla="*/ 326 w 2387"/>
                <a:gd name="connsiteY22" fmla="*/ 1913 h 3761"/>
                <a:gd name="connsiteX23" fmla="*/ 284 w 2387"/>
                <a:gd name="connsiteY23" fmla="*/ 1998 h 3761"/>
                <a:gd name="connsiteX24" fmla="*/ 243 w 2387"/>
                <a:gd name="connsiteY24" fmla="*/ 2086 h 3761"/>
                <a:gd name="connsiteX25" fmla="*/ 204 w 2387"/>
                <a:gd name="connsiteY25" fmla="*/ 2176 h 3761"/>
                <a:gd name="connsiteX26" fmla="*/ 164 w 2387"/>
                <a:gd name="connsiteY26" fmla="*/ 2268 h 3761"/>
                <a:gd name="connsiteX27" fmla="*/ 127 w 2387"/>
                <a:gd name="connsiteY27" fmla="*/ 2362 h 3761"/>
                <a:gd name="connsiteX28" fmla="*/ 91 w 2387"/>
                <a:gd name="connsiteY28" fmla="*/ 2459 h 3761"/>
                <a:gd name="connsiteX29" fmla="*/ 55 w 2387"/>
                <a:gd name="connsiteY29" fmla="*/ 2559 h 3761"/>
                <a:gd name="connsiteX30" fmla="*/ 4 w 2387"/>
                <a:gd name="connsiteY30" fmla="*/ 2722 h 3761"/>
                <a:gd name="connsiteX31" fmla="*/ 0 w 2387"/>
                <a:gd name="connsiteY31" fmla="*/ 2960 h 3761"/>
                <a:gd name="connsiteX32" fmla="*/ 31 w 2387"/>
                <a:gd name="connsiteY32" fmla="*/ 3761 h 3761"/>
                <a:gd name="connsiteX33" fmla="*/ 286 w 2387"/>
                <a:gd name="connsiteY33" fmla="*/ 2797 h 3761"/>
                <a:gd name="connsiteX34" fmla="*/ 311 w 2387"/>
                <a:gd name="connsiteY34" fmla="*/ 2705 h 3761"/>
                <a:gd name="connsiteX35" fmla="*/ 339 w 2387"/>
                <a:gd name="connsiteY35" fmla="*/ 2609 h 3761"/>
                <a:gd name="connsiteX36" fmla="*/ 367 w 2387"/>
                <a:gd name="connsiteY36" fmla="*/ 2512 h 3761"/>
                <a:gd name="connsiteX37" fmla="*/ 399 w 2387"/>
                <a:gd name="connsiteY37" fmla="*/ 2414 h 3761"/>
                <a:gd name="connsiteX38" fmla="*/ 433 w 2387"/>
                <a:gd name="connsiteY38" fmla="*/ 2315 h 3761"/>
                <a:gd name="connsiteX39" fmla="*/ 468 w 2387"/>
                <a:gd name="connsiteY39" fmla="*/ 2217 h 3761"/>
                <a:gd name="connsiteX40" fmla="*/ 508 w 2387"/>
                <a:gd name="connsiteY40" fmla="*/ 2118 h 3761"/>
                <a:gd name="connsiteX41" fmla="*/ 547 w 2387"/>
                <a:gd name="connsiteY41" fmla="*/ 2018 h 3761"/>
                <a:gd name="connsiteX42" fmla="*/ 590 w 2387"/>
                <a:gd name="connsiteY42" fmla="*/ 1921 h 3761"/>
                <a:gd name="connsiteX43" fmla="*/ 635 w 2387"/>
                <a:gd name="connsiteY43" fmla="*/ 1825 h 3761"/>
                <a:gd name="connsiteX44" fmla="*/ 684 w 2387"/>
                <a:gd name="connsiteY44" fmla="*/ 1730 h 3761"/>
                <a:gd name="connsiteX45" fmla="*/ 735 w 2387"/>
                <a:gd name="connsiteY45" fmla="*/ 1636 h 3761"/>
                <a:gd name="connsiteX46" fmla="*/ 787 w 2387"/>
                <a:gd name="connsiteY46" fmla="*/ 1544 h 3761"/>
                <a:gd name="connsiteX47" fmla="*/ 841 w 2387"/>
                <a:gd name="connsiteY47" fmla="*/ 1456 h 3761"/>
                <a:gd name="connsiteX48" fmla="*/ 841 w 2387"/>
                <a:gd name="connsiteY48" fmla="*/ 1456 h 3761"/>
                <a:gd name="connsiteX49" fmla="*/ 885 w 2387"/>
                <a:gd name="connsiteY49" fmla="*/ 1388 h 3761"/>
                <a:gd name="connsiteX50" fmla="*/ 930 w 2387"/>
                <a:gd name="connsiteY50" fmla="*/ 1323 h 3761"/>
                <a:gd name="connsiteX51" fmla="*/ 975 w 2387"/>
                <a:gd name="connsiteY51" fmla="*/ 1259 h 3761"/>
                <a:gd name="connsiteX52" fmla="*/ 1022 w 2387"/>
                <a:gd name="connsiteY52" fmla="*/ 1195 h 3761"/>
                <a:gd name="connsiteX53" fmla="*/ 1067 w 2387"/>
                <a:gd name="connsiteY53" fmla="*/ 1133 h 3761"/>
                <a:gd name="connsiteX54" fmla="*/ 1113 w 2387"/>
                <a:gd name="connsiteY54" fmla="*/ 1073 h 3761"/>
                <a:gd name="connsiteX55" fmla="*/ 1160 w 2387"/>
                <a:gd name="connsiteY55" fmla="*/ 1013 h 3761"/>
                <a:gd name="connsiteX56" fmla="*/ 1209 w 2387"/>
                <a:gd name="connsiteY56" fmla="*/ 955 h 3761"/>
                <a:gd name="connsiteX57" fmla="*/ 1258 w 2387"/>
                <a:gd name="connsiteY57" fmla="*/ 897 h 3761"/>
                <a:gd name="connsiteX58" fmla="*/ 1305 w 2387"/>
                <a:gd name="connsiteY58" fmla="*/ 842 h 3761"/>
                <a:gd name="connsiteX59" fmla="*/ 1354 w 2387"/>
                <a:gd name="connsiteY59" fmla="*/ 788 h 3761"/>
                <a:gd name="connsiteX60" fmla="*/ 1404 w 2387"/>
                <a:gd name="connsiteY60" fmla="*/ 734 h 3761"/>
                <a:gd name="connsiteX61" fmla="*/ 1453 w 2387"/>
                <a:gd name="connsiteY61" fmla="*/ 683 h 3761"/>
                <a:gd name="connsiteX62" fmla="*/ 1502 w 2387"/>
                <a:gd name="connsiteY62" fmla="*/ 632 h 3761"/>
                <a:gd name="connsiteX63" fmla="*/ 1552 w 2387"/>
                <a:gd name="connsiteY63" fmla="*/ 583 h 3761"/>
                <a:gd name="connsiteX64" fmla="*/ 1603 w 2387"/>
                <a:gd name="connsiteY64" fmla="*/ 537 h 3761"/>
                <a:gd name="connsiteX65" fmla="*/ 1652 w 2387"/>
                <a:gd name="connsiteY65" fmla="*/ 490 h 3761"/>
                <a:gd name="connsiteX66" fmla="*/ 1702 w 2387"/>
                <a:gd name="connsiteY66" fmla="*/ 445 h 3761"/>
                <a:gd name="connsiteX67" fmla="*/ 1753 w 2387"/>
                <a:gd name="connsiteY67" fmla="*/ 403 h 3761"/>
                <a:gd name="connsiteX68" fmla="*/ 1802 w 2387"/>
                <a:gd name="connsiteY68" fmla="*/ 362 h 3761"/>
                <a:gd name="connsiteX69" fmla="*/ 1853 w 2387"/>
                <a:gd name="connsiteY69" fmla="*/ 323 h 3761"/>
                <a:gd name="connsiteX70" fmla="*/ 1903 w 2387"/>
                <a:gd name="connsiteY70" fmla="*/ 283 h 3761"/>
                <a:gd name="connsiteX71" fmla="*/ 1952 w 2387"/>
                <a:gd name="connsiteY71" fmla="*/ 248 h 3761"/>
                <a:gd name="connsiteX72" fmla="*/ 2001 w 2387"/>
                <a:gd name="connsiteY72" fmla="*/ 214 h 3761"/>
                <a:gd name="connsiteX73" fmla="*/ 2051 w 2387"/>
                <a:gd name="connsiteY73" fmla="*/ 180 h 3761"/>
                <a:gd name="connsiteX74" fmla="*/ 2100 w 2387"/>
                <a:gd name="connsiteY74" fmla="*/ 148 h 3761"/>
                <a:gd name="connsiteX75" fmla="*/ 2149 w 2387"/>
                <a:gd name="connsiteY75" fmla="*/ 120 h 3761"/>
                <a:gd name="connsiteX76" fmla="*/ 2198 w 2387"/>
                <a:gd name="connsiteY76" fmla="*/ 92 h 3761"/>
                <a:gd name="connsiteX77" fmla="*/ 2245 w 2387"/>
                <a:gd name="connsiteY77" fmla="*/ 66 h 3761"/>
                <a:gd name="connsiteX78" fmla="*/ 2293 w 2387"/>
                <a:gd name="connsiteY78" fmla="*/ 43 h 3761"/>
                <a:gd name="connsiteX79" fmla="*/ 2340 w 2387"/>
                <a:gd name="connsiteY79" fmla="*/ 21 h 3761"/>
                <a:gd name="connsiteX80" fmla="*/ 2387 w 2387"/>
                <a:gd name="connsiteY80" fmla="*/ 0 h 3761"/>
                <a:gd name="connsiteX81" fmla="*/ 2387 w 2387"/>
                <a:gd name="connsiteY81" fmla="*/ 0 h 3761"/>
                <a:gd name="connsiteX82" fmla="*/ 2367 w 2387"/>
                <a:gd name="connsiteY82" fmla="*/ 8 h 3761"/>
                <a:gd name="connsiteX83" fmla="*/ 2306 w 2387"/>
                <a:gd name="connsiteY83" fmla="*/ 30 h 3761"/>
                <a:gd name="connsiteX84" fmla="*/ 2261 w 2387"/>
                <a:gd name="connsiteY84" fmla="*/ 49 h 3761"/>
                <a:gd name="connsiteX85" fmla="*/ 2209 w 2387"/>
                <a:gd name="connsiteY85" fmla="*/ 73 h 3761"/>
                <a:gd name="connsiteX86" fmla="*/ 2147 w 2387"/>
                <a:gd name="connsiteY86" fmla="*/ 101 h 3761"/>
                <a:gd name="connsiteX87" fmla="*/ 2078 w 2387"/>
                <a:gd name="connsiteY87" fmla="*/ 135 h 3761"/>
                <a:gd name="connsiteX88" fmla="*/ 2003 w 2387"/>
                <a:gd name="connsiteY88" fmla="*/ 176 h 3761"/>
                <a:gd name="connsiteX89" fmla="*/ 1918 w 2387"/>
                <a:gd name="connsiteY89" fmla="*/ 223 h 3761"/>
                <a:gd name="connsiteX90" fmla="*/ 1828 w 2387"/>
                <a:gd name="connsiteY90" fmla="*/ 278 h 3761"/>
                <a:gd name="connsiteX91" fmla="*/ 1732 w 2387"/>
                <a:gd name="connsiteY91" fmla="*/ 340 h 3761"/>
                <a:gd name="connsiteX92" fmla="*/ 1629 w 2387"/>
                <a:gd name="connsiteY92" fmla="*/ 407 h 3761"/>
                <a:gd name="connsiteX93" fmla="*/ 1522 w 2387"/>
                <a:gd name="connsiteY93" fmla="*/ 484 h 3761"/>
                <a:gd name="connsiteX94" fmla="*/ 1410 w 2387"/>
                <a:gd name="connsiteY94" fmla="*/ 568 h 3761"/>
                <a:gd name="connsiteX95" fmla="*/ 1292 w 2387"/>
                <a:gd name="connsiteY95" fmla="*/ 660 h 3761"/>
                <a:gd name="connsiteX96" fmla="*/ 1292 w 2387"/>
                <a:gd name="connsiteY96" fmla="*/ 660 h 3761"/>
                <a:gd name="connsiteX0" fmla="*/ 1295 w 2390"/>
                <a:gd name="connsiteY0" fmla="*/ 660 h 3761"/>
                <a:gd name="connsiteX1" fmla="*/ 1295 w 2390"/>
                <a:gd name="connsiteY1" fmla="*/ 660 h 3761"/>
                <a:gd name="connsiteX2" fmla="*/ 1252 w 2390"/>
                <a:gd name="connsiteY2" fmla="*/ 696 h 3761"/>
                <a:gd name="connsiteX3" fmla="*/ 1207 w 2390"/>
                <a:gd name="connsiteY3" fmla="*/ 735 h 3761"/>
                <a:gd name="connsiteX4" fmla="*/ 1161 w 2390"/>
                <a:gd name="connsiteY4" fmla="*/ 777 h 3761"/>
                <a:gd name="connsiteX5" fmla="*/ 1115 w 2390"/>
                <a:gd name="connsiteY5" fmla="*/ 820 h 3761"/>
                <a:gd name="connsiteX6" fmla="*/ 1068 w 2390"/>
                <a:gd name="connsiteY6" fmla="*/ 867 h 3761"/>
                <a:gd name="connsiteX7" fmla="*/ 1021 w 2390"/>
                <a:gd name="connsiteY7" fmla="*/ 914 h 3761"/>
                <a:gd name="connsiteX8" fmla="*/ 974 w 2390"/>
                <a:gd name="connsiteY8" fmla="*/ 964 h 3761"/>
                <a:gd name="connsiteX9" fmla="*/ 927 w 2390"/>
                <a:gd name="connsiteY9" fmla="*/ 1017 h 3761"/>
                <a:gd name="connsiteX10" fmla="*/ 880 w 2390"/>
                <a:gd name="connsiteY10" fmla="*/ 1073 h 3761"/>
                <a:gd name="connsiteX11" fmla="*/ 833 w 2390"/>
                <a:gd name="connsiteY11" fmla="*/ 1129 h 3761"/>
                <a:gd name="connsiteX12" fmla="*/ 784 w 2390"/>
                <a:gd name="connsiteY12" fmla="*/ 1189 h 3761"/>
                <a:gd name="connsiteX13" fmla="*/ 738 w 2390"/>
                <a:gd name="connsiteY13" fmla="*/ 1251 h 3761"/>
                <a:gd name="connsiteX14" fmla="*/ 691 w 2390"/>
                <a:gd name="connsiteY14" fmla="*/ 1315 h 3761"/>
                <a:gd name="connsiteX15" fmla="*/ 644 w 2390"/>
                <a:gd name="connsiteY15" fmla="*/ 1383 h 3761"/>
                <a:gd name="connsiteX16" fmla="*/ 597 w 2390"/>
                <a:gd name="connsiteY16" fmla="*/ 1452 h 3761"/>
                <a:gd name="connsiteX17" fmla="*/ 550 w 2390"/>
                <a:gd name="connsiteY17" fmla="*/ 1521 h 3761"/>
                <a:gd name="connsiteX18" fmla="*/ 505 w 2390"/>
                <a:gd name="connsiteY18" fmla="*/ 1596 h 3761"/>
                <a:gd name="connsiteX19" fmla="*/ 460 w 2390"/>
                <a:gd name="connsiteY19" fmla="*/ 1671 h 3761"/>
                <a:gd name="connsiteX20" fmla="*/ 415 w 2390"/>
                <a:gd name="connsiteY20" fmla="*/ 1750 h 3761"/>
                <a:gd name="connsiteX21" fmla="*/ 372 w 2390"/>
                <a:gd name="connsiteY21" fmla="*/ 1831 h 3761"/>
                <a:gd name="connsiteX22" fmla="*/ 329 w 2390"/>
                <a:gd name="connsiteY22" fmla="*/ 1913 h 3761"/>
                <a:gd name="connsiteX23" fmla="*/ 287 w 2390"/>
                <a:gd name="connsiteY23" fmla="*/ 1998 h 3761"/>
                <a:gd name="connsiteX24" fmla="*/ 246 w 2390"/>
                <a:gd name="connsiteY24" fmla="*/ 2086 h 3761"/>
                <a:gd name="connsiteX25" fmla="*/ 207 w 2390"/>
                <a:gd name="connsiteY25" fmla="*/ 2176 h 3761"/>
                <a:gd name="connsiteX26" fmla="*/ 167 w 2390"/>
                <a:gd name="connsiteY26" fmla="*/ 2268 h 3761"/>
                <a:gd name="connsiteX27" fmla="*/ 130 w 2390"/>
                <a:gd name="connsiteY27" fmla="*/ 2362 h 3761"/>
                <a:gd name="connsiteX28" fmla="*/ 94 w 2390"/>
                <a:gd name="connsiteY28" fmla="*/ 2459 h 3761"/>
                <a:gd name="connsiteX29" fmla="*/ 58 w 2390"/>
                <a:gd name="connsiteY29" fmla="*/ 2559 h 3761"/>
                <a:gd name="connsiteX30" fmla="*/ 7 w 2390"/>
                <a:gd name="connsiteY30" fmla="*/ 2722 h 3761"/>
                <a:gd name="connsiteX31" fmla="*/ 3 w 2390"/>
                <a:gd name="connsiteY31" fmla="*/ 2960 h 3761"/>
                <a:gd name="connsiteX32" fmla="*/ 34 w 2390"/>
                <a:gd name="connsiteY32" fmla="*/ 3761 h 3761"/>
                <a:gd name="connsiteX33" fmla="*/ 289 w 2390"/>
                <a:gd name="connsiteY33" fmla="*/ 2797 h 3761"/>
                <a:gd name="connsiteX34" fmla="*/ 314 w 2390"/>
                <a:gd name="connsiteY34" fmla="*/ 2705 h 3761"/>
                <a:gd name="connsiteX35" fmla="*/ 342 w 2390"/>
                <a:gd name="connsiteY35" fmla="*/ 2609 h 3761"/>
                <a:gd name="connsiteX36" fmla="*/ 370 w 2390"/>
                <a:gd name="connsiteY36" fmla="*/ 2512 h 3761"/>
                <a:gd name="connsiteX37" fmla="*/ 402 w 2390"/>
                <a:gd name="connsiteY37" fmla="*/ 2414 h 3761"/>
                <a:gd name="connsiteX38" fmla="*/ 436 w 2390"/>
                <a:gd name="connsiteY38" fmla="*/ 2315 h 3761"/>
                <a:gd name="connsiteX39" fmla="*/ 471 w 2390"/>
                <a:gd name="connsiteY39" fmla="*/ 2217 h 3761"/>
                <a:gd name="connsiteX40" fmla="*/ 511 w 2390"/>
                <a:gd name="connsiteY40" fmla="*/ 2118 h 3761"/>
                <a:gd name="connsiteX41" fmla="*/ 550 w 2390"/>
                <a:gd name="connsiteY41" fmla="*/ 2018 h 3761"/>
                <a:gd name="connsiteX42" fmla="*/ 593 w 2390"/>
                <a:gd name="connsiteY42" fmla="*/ 1921 h 3761"/>
                <a:gd name="connsiteX43" fmla="*/ 638 w 2390"/>
                <a:gd name="connsiteY43" fmla="*/ 1825 h 3761"/>
                <a:gd name="connsiteX44" fmla="*/ 687 w 2390"/>
                <a:gd name="connsiteY44" fmla="*/ 1730 h 3761"/>
                <a:gd name="connsiteX45" fmla="*/ 738 w 2390"/>
                <a:gd name="connsiteY45" fmla="*/ 1636 h 3761"/>
                <a:gd name="connsiteX46" fmla="*/ 790 w 2390"/>
                <a:gd name="connsiteY46" fmla="*/ 1544 h 3761"/>
                <a:gd name="connsiteX47" fmla="*/ 844 w 2390"/>
                <a:gd name="connsiteY47" fmla="*/ 1456 h 3761"/>
                <a:gd name="connsiteX48" fmla="*/ 844 w 2390"/>
                <a:gd name="connsiteY48" fmla="*/ 1456 h 3761"/>
                <a:gd name="connsiteX49" fmla="*/ 888 w 2390"/>
                <a:gd name="connsiteY49" fmla="*/ 1388 h 3761"/>
                <a:gd name="connsiteX50" fmla="*/ 933 w 2390"/>
                <a:gd name="connsiteY50" fmla="*/ 1323 h 3761"/>
                <a:gd name="connsiteX51" fmla="*/ 978 w 2390"/>
                <a:gd name="connsiteY51" fmla="*/ 1259 h 3761"/>
                <a:gd name="connsiteX52" fmla="*/ 1025 w 2390"/>
                <a:gd name="connsiteY52" fmla="*/ 1195 h 3761"/>
                <a:gd name="connsiteX53" fmla="*/ 1070 w 2390"/>
                <a:gd name="connsiteY53" fmla="*/ 1133 h 3761"/>
                <a:gd name="connsiteX54" fmla="*/ 1116 w 2390"/>
                <a:gd name="connsiteY54" fmla="*/ 1073 h 3761"/>
                <a:gd name="connsiteX55" fmla="*/ 1163 w 2390"/>
                <a:gd name="connsiteY55" fmla="*/ 1013 h 3761"/>
                <a:gd name="connsiteX56" fmla="*/ 1212 w 2390"/>
                <a:gd name="connsiteY56" fmla="*/ 955 h 3761"/>
                <a:gd name="connsiteX57" fmla="*/ 1261 w 2390"/>
                <a:gd name="connsiteY57" fmla="*/ 897 h 3761"/>
                <a:gd name="connsiteX58" fmla="*/ 1308 w 2390"/>
                <a:gd name="connsiteY58" fmla="*/ 842 h 3761"/>
                <a:gd name="connsiteX59" fmla="*/ 1357 w 2390"/>
                <a:gd name="connsiteY59" fmla="*/ 788 h 3761"/>
                <a:gd name="connsiteX60" fmla="*/ 1407 w 2390"/>
                <a:gd name="connsiteY60" fmla="*/ 734 h 3761"/>
                <a:gd name="connsiteX61" fmla="*/ 1456 w 2390"/>
                <a:gd name="connsiteY61" fmla="*/ 683 h 3761"/>
                <a:gd name="connsiteX62" fmla="*/ 1505 w 2390"/>
                <a:gd name="connsiteY62" fmla="*/ 632 h 3761"/>
                <a:gd name="connsiteX63" fmla="*/ 1555 w 2390"/>
                <a:gd name="connsiteY63" fmla="*/ 583 h 3761"/>
                <a:gd name="connsiteX64" fmla="*/ 1606 w 2390"/>
                <a:gd name="connsiteY64" fmla="*/ 537 h 3761"/>
                <a:gd name="connsiteX65" fmla="*/ 1655 w 2390"/>
                <a:gd name="connsiteY65" fmla="*/ 490 h 3761"/>
                <a:gd name="connsiteX66" fmla="*/ 1705 w 2390"/>
                <a:gd name="connsiteY66" fmla="*/ 445 h 3761"/>
                <a:gd name="connsiteX67" fmla="*/ 1756 w 2390"/>
                <a:gd name="connsiteY67" fmla="*/ 403 h 3761"/>
                <a:gd name="connsiteX68" fmla="*/ 1805 w 2390"/>
                <a:gd name="connsiteY68" fmla="*/ 362 h 3761"/>
                <a:gd name="connsiteX69" fmla="*/ 1856 w 2390"/>
                <a:gd name="connsiteY69" fmla="*/ 323 h 3761"/>
                <a:gd name="connsiteX70" fmla="*/ 1906 w 2390"/>
                <a:gd name="connsiteY70" fmla="*/ 283 h 3761"/>
                <a:gd name="connsiteX71" fmla="*/ 1955 w 2390"/>
                <a:gd name="connsiteY71" fmla="*/ 248 h 3761"/>
                <a:gd name="connsiteX72" fmla="*/ 2004 w 2390"/>
                <a:gd name="connsiteY72" fmla="*/ 214 h 3761"/>
                <a:gd name="connsiteX73" fmla="*/ 2054 w 2390"/>
                <a:gd name="connsiteY73" fmla="*/ 180 h 3761"/>
                <a:gd name="connsiteX74" fmla="*/ 2103 w 2390"/>
                <a:gd name="connsiteY74" fmla="*/ 148 h 3761"/>
                <a:gd name="connsiteX75" fmla="*/ 2152 w 2390"/>
                <a:gd name="connsiteY75" fmla="*/ 120 h 3761"/>
                <a:gd name="connsiteX76" fmla="*/ 2201 w 2390"/>
                <a:gd name="connsiteY76" fmla="*/ 92 h 3761"/>
                <a:gd name="connsiteX77" fmla="*/ 2248 w 2390"/>
                <a:gd name="connsiteY77" fmla="*/ 66 h 3761"/>
                <a:gd name="connsiteX78" fmla="*/ 2296 w 2390"/>
                <a:gd name="connsiteY78" fmla="*/ 43 h 3761"/>
                <a:gd name="connsiteX79" fmla="*/ 2343 w 2390"/>
                <a:gd name="connsiteY79" fmla="*/ 21 h 3761"/>
                <a:gd name="connsiteX80" fmla="*/ 2390 w 2390"/>
                <a:gd name="connsiteY80" fmla="*/ 0 h 3761"/>
                <a:gd name="connsiteX81" fmla="*/ 2390 w 2390"/>
                <a:gd name="connsiteY81" fmla="*/ 0 h 3761"/>
                <a:gd name="connsiteX82" fmla="*/ 2370 w 2390"/>
                <a:gd name="connsiteY82" fmla="*/ 8 h 3761"/>
                <a:gd name="connsiteX83" fmla="*/ 2309 w 2390"/>
                <a:gd name="connsiteY83" fmla="*/ 30 h 3761"/>
                <a:gd name="connsiteX84" fmla="*/ 2264 w 2390"/>
                <a:gd name="connsiteY84" fmla="*/ 49 h 3761"/>
                <a:gd name="connsiteX85" fmla="*/ 2212 w 2390"/>
                <a:gd name="connsiteY85" fmla="*/ 73 h 3761"/>
                <a:gd name="connsiteX86" fmla="*/ 2150 w 2390"/>
                <a:gd name="connsiteY86" fmla="*/ 101 h 3761"/>
                <a:gd name="connsiteX87" fmla="*/ 2081 w 2390"/>
                <a:gd name="connsiteY87" fmla="*/ 135 h 3761"/>
                <a:gd name="connsiteX88" fmla="*/ 2006 w 2390"/>
                <a:gd name="connsiteY88" fmla="*/ 176 h 3761"/>
                <a:gd name="connsiteX89" fmla="*/ 1921 w 2390"/>
                <a:gd name="connsiteY89" fmla="*/ 223 h 3761"/>
                <a:gd name="connsiteX90" fmla="*/ 1831 w 2390"/>
                <a:gd name="connsiteY90" fmla="*/ 278 h 3761"/>
                <a:gd name="connsiteX91" fmla="*/ 1735 w 2390"/>
                <a:gd name="connsiteY91" fmla="*/ 340 h 3761"/>
                <a:gd name="connsiteX92" fmla="*/ 1632 w 2390"/>
                <a:gd name="connsiteY92" fmla="*/ 407 h 3761"/>
                <a:gd name="connsiteX93" fmla="*/ 1525 w 2390"/>
                <a:gd name="connsiteY93" fmla="*/ 484 h 3761"/>
                <a:gd name="connsiteX94" fmla="*/ 1413 w 2390"/>
                <a:gd name="connsiteY94" fmla="*/ 568 h 3761"/>
                <a:gd name="connsiteX95" fmla="*/ 1295 w 2390"/>
                <a:gd name="connsiteY95" fmla="*/ 660 h 3761"/>
                <a:gd name="connsiteX96" fmla="*/ 1295 w 2390"/>
                <a:gd name="connsiteY96" fmla="*/ 660 h 3761"/>
                <a:gd name="connsiteX0" fmla="*/ 1292 w 2387"/>
                <a:gd name="connsiteY0" fmla="*/ 660 h 3761"/>
                <a:gd name="connsiteX1" fmla="*/ 1292 w 2387"/>
                <a:gd name="connsiteY1" fmla="*/ 660 h 3761"/>
                <a:gd name="connsiteX2" fmla="*/ 1249 w 2387"/>
                <a:gd name="connsiteY2" fmla="*/ 696 h 3761"/>
                <a:gd name="connsiteX3" fmla="*/ 1204 w 2387"/>
                <a:gd name="connsiteY3" fmla="*/ 735 h 3761"/>
                <a:gd name="connsiteX4" fmla="*/ 1158 w 2387"/>
                <a:gd name="connsiteY4" fmla="*/ 777 h 3761"/>
                <a:gd name="connsiteX5" fmla="*/ 1112 w 2387"/>
                <a:gd name="connsiteY5" fmla="*/ 820 h 3761"/>
                <a:gd name="connsiteX6" fmla="*/ 1065 w 2387"/>
                <a:gd name="connsiteY6" fmla="*/ 867 h 3761"/>
                <a:gd name="connsiteX7" fmla="*/ 1018 w 2387"/>
                <a:gd name="connsiteY7" fmla="*/ 914 h 3761"/>
                <a:gd name="connsiteX8" fmla="*/ 971 w 2387"/>
                <a:gd name="connsiteY8" fmla="*/ 964 h 3761"/>
                <a:gd name="connsiteX9" fmla="*/ 924 w 2387"/>
                <a:gd name="connsiteY9" fmla="*/ 1017 h 3761"/>
                <a:gd name="connsiteX10" fmla="*/ 877 w 2387"/>
                <a:gd name="connsiteY10" fmla="*/ 1073 h 3761"/>
                <a:gd name="connsiteX11" fmla="*/ 830 w 2387"/>
                <a:gd name="connsiteY11" fmla="*/ 1129 h 3761"/>
                <a:gd name="connsiteX12" fmla="*/ 781 w 2387"/>
                <a:gd name="connsiteY12" fmla="*/ 1189 h 3761"/>
                <a:gd name="connsiteX13" fmla="*/ 735 w 2387"/>
                <a:gd name="connsiteY13" fmla="*/ 1251 h 3761"/>
                <a:gd name="connsiteX14" fmla="*/ 688 w 2387"/>
                <a:gd name="connsiteY14" fmla="*/ 1315 h 3761"/>
                <a:gd name="connsiteX15" fmla="*/ 641 w 2387"/>
                <a:gd name="connsiteY15" fmla="*/ 1383 h 3761"/>
                <a:gd name="connsiteX16" fmla="*/ 594 w 2387"/>
                <a:gd name="connsiteY16" fmla="*/ 1452 h 3761"/>
                <a:gd name="connsiteX17" fmla="*/ 547 w 2387"/>
                <a:gd name="connsiteY17" fmla="*/ 1521 h 3761"/>
                <a:gd name="connsiteX18" fmla="*/ 502 w 2387"/>
                <a:gd name="connsiteY18" fmla="*/ 1596 h 3761"/>
                <a:gd name="connsiteX19" fmla="*/ 457 w 2387"/>
                <a:gd name="connsiteY19" fmla="*/ 1671 h 3761"/>
                <a:gd name="connsiteX20" fmla="*/ 412 w 2387"/>
                <a:gd name="connsiteY20" fmla="*/ 1750 h 3761"/>
                <a:gd name="connsiteX21" fmla="*/ 369 w 2387"/>
                <a:gd name="connsiteY21" fmla="*/ 1831 h 3761"/>
                <a:gd name="connsiteX22" fmla="*/ 326 w 2387"/>
                <a:gd name="connsiteY22" fmla="*/ 1913 h 3761"/>
                <a:gd name="connsiteX23" fmla="*/ 284 w 2387"/>
                <a:gd name="connsiteY23" fmla="*/ 1998 h 3761"/>
                <a:gd name="connsiteX24" fmla="*/ 243 w 2387"/>
                <a:gd name="connsiteY24" fmla="*/ 2086 h 3761"/>
                <a:gd name="connsiteX25" fmla="*/ 204 w 2387"/>
                <a:gd name="connsiteY25" fmla="*/ 2176 h 3761"/>
                <a:gd name="connsiteX26" fmla="*/ 164 w 2387"/>
                <a:gd name="connsiteY26" fmla="*/ 2268 h 3761"/>
                <a:gd name="connsiteX27" fmla="*/ 127 w 2387"/>
                <a:gd name="connsiteY27" fmla="*/ 2362 h 3761"/>
                <a:gd name="connsiteX28" fmla="*/ 91 w 2387"/>
                <a:gd name="connsiteY28" fmla="*/ 2459 h 3761"/>
                <a:gd name="connsiteX29" fmla="*/ 55 w 2387"/>
                <a:gd name="connsiteY29" fmla="*/ 2559 h 3761"/>
                <a:gd name="connsiteX30" fmla="*/ 4 w 2387"/>
                <a:gd name="connsiteY30" fmla="*/ 2722 h 3761"/>
                <a:gd name="connsiteX31" fmla="*/ 0 w 2387"/>
                <a:gd name="connsiteY31" fmla="*/ 2960 h 3761"/>
                <a:gd name="connsiteX32" fmla="*/ 31 w 2387"/>
                <a:gd name="connsiteY32" fmla="*/ 3761 h 3761"/>
                <a:gd name="connsiteX33" fmla="*/ 286 w 2387"/>
                <a:gd name="connsiteY33" fmla="*/ 2797 h 3761"/>
                <a:gd name="connsiteX34" fmla="*/ 311 w 2387"/>
                <a:gd name="connsiteY34" fmla="*/ 2705 h 3761"/>
                <a:gd name="connsiteX35" fmla="*/ 339 w 2387"/>
                <a:gd name="connsiteY35" fmla="*/ 2609 h 3761"/>
                <a:gd name="connsiteX36" fmla="*/ 367 w 2387"/>
                <a:gd name="connsiteY36" fmla="*/ 2512 h 3761"/>
                <a:gd name="connsiteX37" fmla="*/ 399 w 2387"/>
                <a:gd name="connsiteY37" fmla="*/ 2414 h 3761"/>
                <a:gd name="connsiteX38" fmla="*/ 433 w 2387"/>
                <a:gd name="connsiteY38" fmla="*/ 2315 h 3761"/>
                <a:gd name="connsiteX39" fmla="*/ 468 w 2387"/>
                <a:gd name="connsiteY39" fmla="*/ 2217 h 3761"/>
                <a:gd name="connsiteX40" fmla="*/ 508 w 2387"/>
                <a:gd name="connsiteY40" fmla="*/ 2118 h 3761"/>
                <a:gd name="connsiteX41" fmla="*/ 547 w 2387"/>
                <a:gd name="connsiteY41" fmla="*/ 2018 h 3761"/>
                <a:gd name="connsiteX42" fmla="*/ 590 w 2387"/>
                <a:gd name="connsiteY42" fmla="*/ 1921 h 3761"/>
                <a:gd name="connsiteX43" fmla="*/ 635 w 2387"/>
                <a:gd name="connsiteY43" fmla="*/ 1825 h 3761"/>
                <a:gd name="connsiteX44" fmla="*/ 684 w 2387"/>
                <a:gd name="connsiteY44" fmla="*/ 1730 h 3761"/>
                <a:gd name="connsiteX45" fmla="*/ 735 w 2387"/>
                <a:gd name="connsiteY45" fmla="*/ 1636 h 3761"/>
                <a:gd name="connsiteX46" fmla="*/ 787 w 2387"/>
                <a:gd name="connsiteY46" fmla="*/ 1544 h 3761"/>
                <a:gd name="connsiteX47" fmla="*/ 841 w 2387"/>
                <a:gd name="connsiteY47" fmla="*/ 1456 h 3761"/>
                <a:gd name="connsiteX48" fmla="*/ 841 w 2387"/>
                <a:gd name="connsiteY48" fmla="*/ 1456 h 3761"/>
                <a:gd name="connsiteX49" fmla="*/ 885 w 2387"/>
                <a:gd name="connsiteY49" fmla="*/ 1388 h 3761"/>
                <a:gd name="connsiteX50" fmla="*/ 930 w 2387"/>
                <a:gd name="connsiteY50" fmla="*/ 1323 h 3761"/>
                <a:gd name="connsiteX51" fmla="*/ 975 w 2387"/>
                <a:gd name="connsiteY51" fmla="*/ 1259 h 3761"/>
                <a:gd name="connsiteX52" fmla="*/ 1022 w 2387"/>
                <a:gd name="connsiteY52" fmla="*/ 1195 h 3761"/>
                <a:gd name="connsiteX53" fmla="*/ 1067 w 2387"/>
                <a:gd name="connsiteY53" fmla="*/ 1133 h 3761"/>
                <a:gd name="connsiteX54" fmla="*/ 1113 w 2387"/>
                <a:gd name="connsiteY54" fmla="*/ 1073 h 3761"/>
                <a:gd name="connsiteX55" fmla="*/ 1160 w 2387"/>
                <a:gd name="connsiteY55" fmla="*/ 1013 h 3761"/>
                <a:gd name="connsiteX56" fmla="*/ 1209 w 2387"/>
                <a:gd name="connsiteY56" fmla="*/ 955 h 3761"/>
                <a:gd name="connsiteX57" fmla="*/ 1258 w 2387"/>
                <a:gd name="connsiteY57" fmla="*/ 897 h 3761"/>
                <a:gd name="connsiteX58" fmla="*/ 1305 w 2387"/>
                <a:gd name="connsiteY58" fmla="*/ 842 h 3761"/>
                <a:gd name="connsiteX59" fmla="*/ 1354 w 2387"/>
                <a:gd name="connsiteY59" fmla="*/ 788 h 3761"/>
                <a:gd name="connsiteX60" fmla="*/ 1404 w 2387"/>
                <a:gd name="connsiteY60" fmla="*/ 734 h 3761"/>
                <a:gd name="connsiteX61" fmla="*/ 1453 w 2387"/>
                <a:gd name="connsiteY61" fmla="*/ 683 h 3761"/>
                <a:gd name="connsiteX62" fmla="*/ 1502 w 2387"/>
                <a:gd name="connsiteY62" fmla="*/ 632 h 3761"/>
                <a:gd name="connsiteX63" fmla="*/ 1552 w 2387"/>
                <a:gd name="connsiteY63" fmla="*/ 583 h 3761"/>
                <a:gd name="connsiteX64" fmla="*/ 1603 w 2387"/>
                <a:gd name="connsiteY64" fmla="*/ 537 h 3761"/>
                <a:gd name="connsiteX65" fmla="*/ 1652 w 2387"/>
                <a:gd name="connsiteY65" fmla="*/ 490 h 3761"/>
                <a:gd name="connsiteX66" fmla="*/ 1702 w 2387"/>
                <a:gd name="connsiteY66" fmla="*/ 445 h 3761"/>
                <a:gd name="connsiteX67" fmla="*/ 1753 w 2387"/>
                <a:gd name="connsiteY67" fmla="*/ 403 h 3761"/>
                <a:gd name="connsiteX68" fmla="*/ 1802 w 2387"/>
                <a:gd name="connsiteY68" fmla="*/ 362 h 3761"/>
                <a:gd name="connsiteX69" fmla="*/ 1853 w 2387"/>
                <a:gd name="connsiteY69" fmla="*/ 323 h 3761"/>
                <a:gd name="connsiteX70" fmla="*/ 1903 w 2387"/>
                <a:gd name="connsiteY70" fmla="*/ 283 h 3761"/>
                <a:gd name="connsiteX71" fmla="*/ 1952 w 2387"/>
                <a:gd name="connsiteY71" fmla="*/ 248 h 3761"/>
                <a:gd name="connsiteX72" fmla="*/ 2001 w 2387"/>
                <a:gd name="connsiteY72" fmla="*/ 214 h 3761"/>
                <a:gd name="connsiteX73" fmla="*/ 2051 w 2387"/>
                <a:gd name="connsiteY73" fmla="*/ 180 h 3761"/>
                <a:gd name="connsiteX74" fmla="*/ 2100 w 2387"/>
                <a:gd name="connsiteY74" fmla="*/ 148 h 3761"/>
                <a:gd name="connsiteX75" fmla="*/ 2149 w 2387"/>
                <a:gd name="connsiteY75" fmla="*/ 120 h 3761"/>
                <a:gd name="connsiteX76" fmla="*/ 2198 w 2387"/>
                <a:gd name="connsiteY76" fmla="*/ 92 h 3761"/>
                <a:gd name="connsiteX77" fmla="*/ 2245 w 2387"/>
                <a:gd name="connsiteY77" fmla="*/ 66 h 3761"/>
                <a:gd name="connsiteX78" fmla="*/ 2293 w 2387"/>
                <a:gd name="connsiteY78" fmla="*/ 43 h 3761"/>
                <a:gd name="connsiteX79" fmla="*/ 2340 w 2387"/>
                <a:gd name="connsiteY79" fmla="*/ 21 h 3761"/>
                <a:gd name="connsiteX80" fmla="*/ 2387 w 2387"/>
                <a:gd name="connsiteY80" fmla="*/ 0 h 3761"/>
                <a:gd name="connsiteX81" fmla="*/ 2387 w 2387"/>
                <a:gd name="connsiteY81" fmla="*/ 0 h 3761"/>
                <a:gd name="connsiteX82" fmla="*/ 2367 w 2387"/>
                <a:gd name="connsiteY82" fmla="*/ 8 h 3761"/>
                <a:gd name="connsiteX83" fmla="*/ 2306 w 2387"/>
                <a:gd name="connsiteY83" fmla="*/ 30 h 3761"/>
                <a:gd name="connsiteX84" fmla="*/ 2261 w 2387"/>
                <a:gd name="connsiteY84" fmla="*/ 49 h 3761"/>
                <a:gd name="connsiteX85" fmla="*/ 2209 w 2387"/>
                <a:gd name="connsiteY85" fmla="*/ 73 h 3761"/>
                <a:gd name="connsiteX86" fmla="*/ 2147 w 2387"/>
                <a:gd name="connsiteY86" fmla="*/ 101 h 3761"/>
                <a:gd name="connsiteX87" fmla="*/ 2078 w 2387"/>
                <a:gd name="connsiteY87" fmla="*/ 135 h 3761"/>
                <a:gd name="connsiteX88" fmla="*/ 2003 w 2387"/>
                <a:gd name="connsiteY88" fmla="*/ 176 h 3761"/>
                <a:gd name="connsiteX89" fmla="*/ 1918 w 2387"/>
                <a:gd name="connsiteY89" fmla="*/ 223 h 3761"/>
                <a:gd name="connsiteX90" fmla="*/ 1828 w 2387"/>
                <a:gd name="connsiteY90" fmla="*/ 278 h 3761"/>
                <a:gd name="connsiteX91" fmla="*/ 1732 w 2387"/>
                <a:gd name="connsiteY91" fmla="*/ 340 h 3761"/>
                <a:gd name="connsiteX92" fmla="*/ 1629 w 2387"/>
                <a:gd name="connsiteY92" fmla="*/ 407 h 3761"/>
                <a:gd name="connsiteX93" fmla="*/ 1522 w 2387"/>
                <a:gd name="connsiteY93" fmla="*/ 484 h 3761"/>
                <a:gd name="connsiteX94" fmla="*/ 1410 w 2387"/>
                <a:gd name="connsiteY94" fmla="*/ 568 h 3761"/>
                <a:gd name="connsiteX95" fmla="*/ 1292 w 2387"/>
                <a:gd name="connsiteY95" fmla="*/ 660 h 3761"/>
                <a:gd name="connsiteX96" fmla="*/ 1292 w 2387"/>
                <a:gd name="connsiteY96" fmla="*/ 660 h 3761"/>
                <a:gd name="connsiteX0" fmla="*/ 1296 w 2391"/>
                <a:gd name="connsiteY0" fmla="*/ 660 h 3774"/>
                <a:gd name="connsiteX1" fmla="*/ 1296 w 2391"/>
                <a:gd name="connsiteY1" fmla="*/ 660 h 3774"/>
                <a:gd name="connsiteX2" fmla="*/ 1253 w 2391"/>
                <a:gd name="connsiteY2" fmla="*/ 696 h 3774"/>
                <a:gd name="connsiteX3" fmla="*/ 1208 w 2391"/>
                <a:gd name="connsiteY3" fmla="*/ 735 h 3774"/>
                <a:gd name="connsiteX4" fmla="*/ 1162 w 2391"/>
                <a:gd name="connsiteY4" fmla="*/ 777 h 3774"/>
                <a:gd name="connsiteX5" fmla="*/ 1116 w 2391"/>
                <a:gd name="connsiteY5" fmla="*/ 820 h 3774"/>
                <a:gd name="connsiteX6" fmla="*/ 1069 w 2391"/>
                <a:gd name="connsiteY6" fmla="*/ 867 h 3774"/>
                <a:gd name="connsiteX7" fmla="*/ 1022 w 2391"/>
                <a:gd name="connsiteY7" fmla="*/ 914 h 3774"/>
                <a:gd name="connsiteX8" fmla="*/ 975 w 2391"/>
                <a:gd name="connsiteY8" fmla="*/ 964 h 3774"/>
                <a:gd name="connsiteX9" fmla="*/ 928 w 2391"/>
                <a:gd name="connsiteY9" fmla="*/ 1017 h 3774"/>
                <a:gd name="connsiteX10" fmla="*/ 881 w 2391"/>
                <a:gd name="connsiteY10" fmla="*/ 1073 h 3774"/>
                <a:gd name="connsiteX11" fmla="*/ 834 w 2391"/>
                <a:gd name="connsiteY11" fmla="*/ 1129 h 3774"/>
                <a:gd name="connsiteX12" fmla="*/ 785 w 2391"/>
                <a:gd name="connsiteY12" fmla="*/ 1189 h 3774"/>
                <a:gd name="connsiteX13" fmla="*/ 739 w 2391"/>
                <a:gd name="connsiteY13" fmla="*/ 1251 h 3774"/>
                <a:gd name="connsiteX14" fmla="*/ 692 w 2391"/>
                <a:gd name="connsiteY14" fmla="*/ 1315 h 3774"/>
                <a:gd name="connsiteX15" fmla="*/ 645 w 2391"/>
                <a:gd name="connsiteY15" fmla="*/ 1383 h 3774"/>
                <a:gd name="connsiteX16" fmla="*/ 598 w 2391"/>
                <a:gd name="connsiteY16" fmla="*/ 1452 h 3774"/>
                <a:gd name="connsiteX17" fmla="*/ 551 w 2391"/>
                <a:gd name="connsiteY17" fmla="*/ 1521 h 3774"/>
                <a:gd name="connsiteX18" fmla="*/ 506 w 2391"/>
                <a:gd name="connsiteY18" fmla="*/ 1596 h 3774"/>
                <a:gd name="connsiteX19" fmla="*/ 461 w 2391"/>
                <a:gd name="connsiteY19" fmla="*/ 1671 h 3774"/>
                <a:gd name="connsiteX20" fmla="*/ 416 w 2391"/>
                <a:gd name="connsiteY20" fmla="*/ 1750 h 3774"/>
                <a:gd name="connsiteX21" fmla="*/ 373 w 2391"/>
                <a:gd name="connsiteY21" fmla="*/ 1831 h 3774"/>
                <a:gd name="connsiteX22" fmla="*/ 330 w 2391"/>
                <a:gd name="connsiteY22" fmla="*/ 1913 h 3774"/>
                <a:gd name="connsiteX23" fmla="*/ 288 w 2391"/>
                <a:gd name="connsiteY23" fmla="*/ 1998 h 3774"/>
                <a:gd name="connsiteX24" fmla="*/ 247 w 2391"/>
                <a:gd name="connsiteY24" fmla="*/ 2086 h 3774"/>
                <a:gd name="connsiteX25" fmla="*/ 208 w 2391"/>
                <a:gd name="connsiteY25" fmla="*/ 2176 h 3774"/>
                <a:gd name="connsiteX26" fmla="*/ 168 w 2391"/>
                <a:gd name="connsiteY26" fmla="*/ 2268 h 3774"/>
                <a:gd name="connsiteX27" fmla="*/ 131 w 2391"/>
                <a:gd name="connsiteY27" fmla="*/ 2362 h 3774"/>
                <a:gd name="connsiteX28" fmla="*/ 95 w 2391"/>
                <a:gd name="connsiteY28" fmla="*/ 2459 h 3774"/>
                <a:gd name="connsiteX29" fmla="*/ 59 w 2391"/>
                <a:gd name="connsiteY29" fmla="*/ 2559 h 3774"/>
                <a:gd name="connsiteX30" fmla="*/ 8 w 2391"/>
                <a:gd name="connsiteY30" fmla="*/ 2722 h 3774"/>
                <a:gd name="connsiteX31" fmla="*/ 4 w 2391"/>
                <a:gd name="connsiteY31" fmla="*/ 2960 h 3774"/>
                <a:gd name="connsiteX32" fmla="*/ 10 w 2391"/>
                <a:gd name="connsiteY32" fmla="*/ 3774 h 3774"/>
                <a:gd name="connsiteX33" fmla="*/ 290 w 2391"/>
                <a:gd name="connsiteY33" fmla="*/ 2797 h 3774"/>
                <a:gd name="connsiteX34" fmla="*/ 315 w 2391"/>
                <a:gd name="connsiteY34" fmla="*/ 2705 h 3774"/>
                <a:gd name="connsiteX35" fmla="*/ 343 w 2391"/>
                <a:gd name="connsiteY35" fmla="*/ 2609 h 3774"/>
                <a:gd name="connsiteX36" fmla="*/ 371 w 2391"/>
                <a:gd name="connsiteY36" fmla="*/ 2512 h 3774"/>
                <a:gd name="connsiteX37" fmla="*/ 403 w 2391"/>
                <a:gd name="connsiteY37" fmla="*/ 2414 h 3774"/>
                <a:gd name="connsiteX38" fmla="*/ 437 w 2391"/>
                <a:gd name="connsiteY38" fmla="*/ 2315 h 3774"/>
                <a:gd name="connsiteX39" fmla="*/ 472 w 2391"/>
                <a:gd name="connsiteY39" fmla="*/ 2217 h 3774"/>
                <a:gd name="connsiteX40" fmla="*/ 512 w 2391"/>
                <a:gd name="connsiteY40" fmla="*/ 2118 h 3774"/>
                <a:gd name="connsiteX41" fmla="*/ 551 w 2391"/>
                <a:gd name="connsiteY41" fmla="*/ 2018 h 3774"/>
                <a:gd name="connsiteX42" fmla="*/ 594 w 2391"/>
                <a:gd name="connsiteY42" fmla="*/ 1921 h 3774"/>
                <a:gd name="connsiteX43" fmla="*/ 639 w 2391"/>
                <a:gd name="connsiteY43" fmla="*/ 1825 h 3774"/>
                <a:gd name="connsiteX44" fmla="*/ 688 w 2391"/>
                <a:gd name="connsiteY44" fmla="*/ 1730 h 3774"/>
                <a:gd name="connsiteX45" fmla="*/ 739 w 2391"/>
                <a:gd name="connsiteY45" fmla="*/ 1636 h 3774"/>
                <a:gd name="connsiteX46" fmla="*/ 791 w 2391"/>
                <a:gd name="connsiteY46" fmla="*/ 1544 h 3774"/>
                <a:gd name="connsiteX47" fmla="*/ 845 w 2391"/>
                <a:gd name="connsiteY47" fmla="*/ 1456 h 3774"/>
                <a:gd name="connsiteX48" fmla="*/ 845 w 2391"/>
                <a:gd name="connsiteY48" fmla="*/ 1456 h 3774"/>
                <a:gd name="connsiteX49" fmla="*/ 889 w 2391"/>
                <a:gd name="connsiteY49" fmla="*/ 1388 h 3774"/>
                <a:gd name="connsiteX50" fmla="*/ 934 w 2391"/>
                <a:gd name="connsiteY50" fmla="*/ 1323 h 3774"/>
                <a:gd name="connsiteX51" fmla="*/ 979 w 2391"/>
                <a:gd name="connsiteY51" fmla="*/ 1259 h 3774"/>
                <a:gd name="connsiteX52" fmla="*/ 1026 w 2391"/>
                <a:gd name="connsiteY52" fmla="*/ 1195 h 3774"/>
                <a:gd name="connsiteX53" fmla="*/ 1071 w 2391"/>
                <a:gd name="connsiteY53" fmla="*/ 1133 h 3774"/>
                <a:gd name="connsiteX54" fmla="*/ 1117 w 2391"/>
                <a:gd name="connsiteY54" fmla="*/ 1073 h 3774"/>
                <a:gd name="connsiteX55" fmla="*/ 1164 w 2391"/>
                <a:gd name="connsiteY55" fmla="*/ 1013 h 3774"/>
                <a:gd name="connsiteX56" fmla="*/ 1213 w 2391"/>
                <a:gd name="connsiteY56" fmla="*/ 955 h 3774"/>
                <a:gd name="connsiteX57" fmla="*/ 1262 w 2391"/>
                <a:gd name="connsiteY57" fmla="*/ 897 h 3774"/>
                <a:gd name="connsiteX58" fmla="*/ 1309 w 2391"/>
                <a:gd name="connsiteY58" fmla="*/ 842 h 3774"/>
                <a:gd name="connsiteX59" fmla="*/ 1358 w 2391"/>
                <a:gd name="connsiteY59" fmla="*/ 788 h 3774"/>
                <a:gd name="connsiteX60" fmla="*/ 1408 w 2391"/>
                <a:gd name="connsiteY60" fmla="*/ 734 h 3774"/>
                <a:gd name="connsiteX61" fmla="*/ 1457 w 2391"/>
                <a:gd name="connsiteY61" fmla="*/ 683 h 3774"/>
                <a:gd name="connsiteX62" fmla="*/ 1506 w 2391"/>
                <a:gd name="connsiteY62" fmla="*/ 632 h 3774"/>
                <a:gd name="connsiteX63" fmla="*/ 1556 w 2391"/>
                <a:gd name="connsiteY63" fmla="*/ 583 h 3774"/>
                <a:gd name="connsiteX64" fmla="*/ 1607 w 2391"/>
                <a:gd name="connsiteY64" fmla="*/ 537 h 3774"/>
                <a:gd name="connsiteX65" fmla="*/ 1656 w 2391"/>
                <a:gd name="connsiteY65" fmla="*/ 490 h 3774"/>
                <a:gd name="connsiteX66" fmla="*/ 1706 w 2391"/>
                <a:gd name="connsiteY66" fmla="*/ 445 h 3774"/>
                <a:gd name="connsiteX67" fmla="*/ 1757 w 2391"/>
                <a:gd name="connsiteY67" fmla="*/ 403 h 3774"/>
                <a:gd name="connsiteX68" fmla="*/ 1806 w 2391"/>
                <a:gd name="connsiteY68" fmla="*/ 362 h 3774"/>
                <a:gd name="connsiteX69" fmla="*/ 1857 w 2391"/>
                <a:gd name="connsiteY69" fmla="*/ 323 h 3774"/>
                <a:gd name="connsiteX70" fmla="*/ 1907 w 2391"/>
                <a:gd name="connsiteY70" fmla="*/ 283 h 3774"/>
                <a:gd name="connsiteX71" fmla="*/ 1956 w 2391"/>
                <a:gd name="connsiteY71" fmla="*/ 248 h 3774"/>
                <a:gd name="connsiteX72" fmla="*/ 2005 w 2391"/>
                <a:gd name="connsiteY72" fmla="*/ 214 h 3774"/>
                <a:gd name="connsiteX73" fmla="*/ 2055 w 2391"/>
                <a:gd name="connsiteY73" fmla="*/ 180 h 3774"/>
                <a:gd name="connsiteX74" fmla="*/ 2104 w 2391"/>
                <a:gd name="connsiteY74" fmla="*/ 148 h 3774"/>
                <a:gd name="connsiteX75" fmla="*/ 2153 w 2391"/>
                <a:gd name="connsiteY75" fmla="*/ 120 h 3774"/>
                <a:gd name="connsiteX76" fmla="*/ 2202 w 2391"/>
                <a:gd name="connsiteY76" fmla="*/ 92 h 3774"/>
                <a:gd name="connsiteX77" fmla="*/ 2249 w 2391"/>
                <a:gd name="connsiteY77" fmla="*/ 66 h 3774"/>
                <a:gd name="connsiteX78" fmla="*/ 2297 w 2391"/>
                <a:gd name="connsiteY78" fmla="*/ 43 h 3774"/>
                <a:gd name="connsiteX79" fmla="*/ 2344 w 2391"/>
                <a:gd name="connsiteY79" fmla="*/ 21 h 3774"/>
                <a:gd name="connsiteX80" fmla="*/ 2391 w 2391"/>
                <a:gd name="connsiteY80" fmla="*/ 0 h 3774"/>
                <a:gd name="connsiteX81" fmla="*/ 2391 w 2391"/>
                <a:gd name="connsiteY81" fmla="*/ 0 h 3774"/>
                <a:gd name="connsiteX82" fmla="*/ 2371 w 2391"/>
                <a:gd name="connsiteY82" fmla="*/ 8 h 3774"/>
                <a:gd name="connsiteX83" fmla="*/ 2310 w 2391"/>
                <a:gd name="connsiteY83" fmla="*/ 30 h 3774"/>
                <a:gd name="connsiteX84" fmla="*/ 2265 w 2391"/>
                <a:gd name="connsiteY84" fmla="*/ 49 h 3774"/>
                <a:gd name="connsiteX85" fmla="*/ 2213 w 2391"/>
                <a:gd name="connsiteY85" fmla="*/ 73 h 3774"/>
                <a:gd name="connsiteX86" fmla="*/ 2151 w 2391"/>
                <a:gd name="connsiteY86" fmla="*/ 101 h 3774"/>
                <a:gd name="connsiteX87" fmla="*/ 2082 w 2391"/>
                <a:gd name="connsiteY87" fmla="*/ 135 h 3774"/>
                <a:gd name="connsiteX88" fmla="*/ 2007 w 2391"/>
                <a:gd name="connsiteY88" fmla="*/ 176 h 3774"/>
                <a:gd name="connsiteX89" fmla="*/ 1922 w 2391"/>
                <a:gd name="connsiteY89" fmla="*/ 223 h 3774"/>
                <a:gd name="connsiteX90" fmla="*/ 1832 w 2391"/>
                <a:gd name="connsiteY90" fmla="*/ 278 h 3774"/>
                <a:gd name="connsiteX91" fmla="*/ 1736 w 2391"/>
                <a:gd name="connsiteY91" fmla="*/ 340 h 3774"/>
                <a:gd name="connsiteX92" fmla="*/ 1633 w 2391"/>
                <a:gd name="connsiteY92" fmla="*/ 407 h 3774"/>
                <a:gd name="connsiteX93" fmla="*/ 1526 w 2391"/>
                <a:gd name="connsiteY93" fmla="*/ 484 h 3774"/>
                <a:gd name="connsiteX94" fmla="*/ 1414 w 2391"/>
                <a:gd name="connsiteY94" fmla="*/ 568 h 3774"/>
                <a:gd name="connsiteX95" fmla="*/ 1296 w 2391"/>
                <a:gd name="connsiteY95" fmla="*/ 660 h 3774"/>
                <a:gd name="connsiteX96" fmla="*/ 1296 w 2391"/>
                <a:gd name="connsiteY96" fmla="*/ 660 h 3774"/>
                <a:gd name="connsiteX0" fmla="*/ 1292 w 2387"/>
                <a:gd name="connsiteY0" fmla="*/ 660 h 3774"/>
                <a:gd name="connsiteX1" fmla="*/ 1292 w 2387"/>
                <a:gd name="connsiteY1" fmla="*/ 660 h 3774"/>
                <a:gd name="connsiteX2" fmla="*/ 1249 w 2387"/>
                <a:gd name="connsiteY2" fmla="*/ 696 h 3774"/>
                <a:gd name="connsiteX3" fmla="*/ 1204 w 2387"/>
                <a:gd name="connsiteY3" fmla="*/ 735 h 3774"/>
                <a:gd name="connsiteX4" fmla="*/ 1158 w 2387"/>
                <a:gd name="connsiteY4" fmla="*/ 777 h 3774"/>
                <a:gd name="connsiteX5" fmla="*/ 1112 w 2387"/>
                <a:gd name="connsiteY5" fmla="*/ 820 h 3774"/>
                <a:gd name="connsiteX6" fmla="*/ 1065 w 2387"/>
                <a:gd name="connsiteY6" fmla="*/ 867 h 3774"/>
                <a:gd name="connsiteX7" fmla="*/ 1018 w 2387"/>
                <a:gd name="connsiteY7" fmla="*/ 914 h 3774"/>
                <a:gd name="connsiteX8" fmla="*/ 971 w 2387"/>
                <a:gd name="connsiteY8" fmla="*/ 964 h 3774"/>
                <a:gd name="connsiteX9" fmla="*/ 924 w 2387"/>
                <a:gd name="connsiteY9" fmla="*/ 1017 h 3774"/>
                <a:gd name="connsiteX10" fmla="*/ 877 w 2387"/>
                <a:gd name="connsiteY10" fmla="*/ 1073 h 3774"/>
                <a:gd name="connsiteX11" fmla="*/ 830 w 2387"/>
                <a:gd name="connsiteY11" fmla="*/ 1129 h 3774"/>
                <a:gd name="connsiteX12" fmla="*/ 781 w 2387"/>
                <a:gd name="connsiteY12" fmla="*/ 1189 h 3774"/>
                <a:gd name="connsiteX13" fmla="*/ 735 w 2387"/>
                <a:gd name="connsiteY13" fmla="*/ 1251 h 3774"/>
                <a:gd name="connsiteX14" fmla="*/ 688 w 2387"/>
                <a:gd name="connsiteY14" fmla="*/ 1315 h 3774"/>
                <a:gd name="connsiteX15" fmla="*/ 641 w 2387"/>
                <a:gd name="connsiteY15" fmla="*/ 1383 h 3774"/>
                <a:gd name="connsiteX16" fmla="*/ 594 w 2387"/>
                <a:gd name="connsiteY16" fmla="*/ 1452 h 3774"/>
                <a:gd name="connsiteX17" fmla="*/ 547 w 2387"/>
                <a:gd name="connsiteY17" fmla="*/ 1521 h 3774"/>
                <a:gd name="connsiteX18" fmla="*/ 502 w 2387"/>
                <a:gd name="connsiteY18" fmla="*/ 1596 h 3774"/>
                <a:gd name="connsiteX19" fmla="*/ 457 w 2387"/>
                <a:gd name="connsiteY19" fmla="*/ 1671 h 3774"/>
                <a:gd name="connsiteX20" fmla="*/ 412 w 2387"/>
                <a:gd name="connsiteY20" fmla="*/ 1750 h 3774"/>
                <a:gd name="connsiteX21" fmla="*/ 369 w 2387"/>
                <a:gd name="connsiteY21" fmla="*/ 1831 h 3774"/>
                <a:gd name="connsiteX22" fmla="*/ 326 w 2387"/>
                <a:gd name="connsiteY22" fmla="*/ 1913 h 3774"/>
                <a:gd name="connsiteX23" fmla="*/ 284 w 2387"/>
                <a:gd name="connsiteY23" fmla="*/ 1998 h 3774"/>
                <a:gd name="connsiteX24" fmla="*/ 243 w 2387"/>
                <a:gd name="connsiteY24" fmla="*/ 2086 h 3774"/>
                <a:gd name="connsiteX25" fmla="*/ 204 w 2387"/>
                <a:gd name="connsiteY25" fmla="*/ 2176 h 3774"/>
                <a:gd name="connsiteX26" fmla="*/ 164 w 2387"/>
                <a:gd name="connsiteY26" fmla="*/ 2268 h 3774"/>
                <a:gd name="connsiteX27" fmla="*/ 127 w 2387"/>
                <a:gd name="connsiteY27" fmla="*/ 2362 h 3774"/>
                <a:gd name="connsiteX28" fmla="*/ 91 w 2387"/>
                <a:gd name="connsiteY28" fmla="*/ 2459 h 3774"/>
                <a:gd name="connsiteX29" fmla="*/ 55 w 2387"/>
                <a:gd name="connsiteY29" fmla="*/ 2559 h 3774"/>
                <a:gd name="connsiteX30" fmla="*/ 4 w 2387"/>
                <a:gd name="connsiteY30" fmla="*/ 2722 h 3774"/>
                <a:gd name="connsiteX31" fmla="*/ 0 w 2387"/>
                <a:gd name="connsiteY31" fmla="*/ 2960 h 3774"/>
                <a:gd name="connsiteX32" fmla="*/ 6 w 2387"/>
                <a:gd name="connsiteY32" fmla="*/ 3774 h 3774"/>
                <a:gd name="connsiteX33" fmla="*/ 286 w 2387"/>
                <a:gd name="connsiteY33" fmla="*/ 2797 h 3774"/>
                <a:gd name="connsiteX34" fmla="*/ 311 w 2387"/>
                <a:gd name="connsiteY34" fmla="*/ 2705 h 3774"/>
                <a:gd name="connsiteX35" fmla="*/ 339 w 2387"/>
                <a:gd name="connsiteY35" fmla="*/ 2609 h 3774"/>
                <a:gd name="connsiteX36" fmla="*/ 367 w 2387"/>
                <a:gd name="connsiteY36" fmla="*/ 2512 h 3774"/>
                <a:gd name="connsiteX37" fmla="*/ 399 w 2387"/>
                <a:gd name="connsiteY37" fmla="*/ 2414 h 3774"/>
                <a:gd name="connsiteX38" fmla="*/ 433 w 2387"/>
                <a:gd name="connsiteY38" fmla="*/ 2315 h 3774"/>
                <a:gd name="connsiteX39" fmla="*/ 468 w 2387"/>
                <a:gd name="connsiteY39" fmla="*/ 2217 h 3774"/>
                <a:gd name="connsiteX40" fmla="*/ 508 w 2387"/>
                <a:gd name="connsiteY40" fmla="*/ 2118 h 3774"/>
                <a:gd name="connsiteX41" fmla="*/ 547 w 2387"/>
                <a:gd name="connsiteY41" fmla="*/ 2018 h 3774"/>
                <a:gd name="connsiteX42" fmla="*/ 590 w 2387"/>
                <a:gd name="connsiteY42" fmla="*/ 1921 h 3774"/>
                <a:gd name="connsiteX43" fmla="*/ 635 w 2387"/>
                <a:gd name="connsiteY43" fmla="*/ 1825 h 3774"/>
                <a:gd name="connsiteX44" fmla="*/ 684 w 2387"/>
                <a:gd name="connsiteY44" fmla="*/ 1730 h 3774"/>
                <a:gd name="connsiteX45" fmla="*/ 735 w 2387"/>
                <a:gd name="connsiteY45" fmla="*/ 1636 h 3774"/>
                <a:gd name="connsiteX46" fmla="*/ 787 w 2387"/>
                <a:gd name="connsiteY46" fmla="*/ 1544 h 3774"/>
                <a:gd name="connsiteX47" fmla="*/ 841 w 2387"/>
                <a:gd name="connsiteY47" fmla="*/ 1456 h 3774"/>
                <a:gd name="connsiteX48" fmla="*/ 841 w 2387"/>
                <a:gd name="connsiteY48" fmla="*/ 1456 h 3774"/>
                <a:gd name="connsiteX49" fmla="*/ 885 w 2387"/>
                <a:gd name="connsiteY49" fmla="*/ 1388 h 3774"/>
                <a:gd name="connsiteX50" fmla="*/ 930 w 2387"/>
                <a:gd name="connsiteY50" fmla="*/ 1323 h 3774"/>
                <a:gd name="connsiteX51" fmla="*/ 975 w 2387"/>
                <a:gd name="connsiteY51" fmla="*/ 1259 h 3774"/>
                <a:gd name="connsiteX52" fmla="*/ 1022 w 2387"/>
                <a:gd name="connsiteY52" fmla="*/ 1195 h 3774"/>
                <a:gd name="connsiteX53" fmla="*/ 1067 w 2387"/>
                <a:gd name="connsiteY53" fmla="*/ 1133 h 3774"/>
                <a:gd name="connsiteX54" fmla="*/ 1113 w 2387"/>
                <a:gd name="connsiteY54" fmla="*/ 1073 h 3774"/>
                <a:gd name="connsiteX55" fmla="*/ 1160 w 2387"/>
                <a:gd name="connsiteY55" fmla="*/ 1013 h 3774"/>
                <a:gd name="connsiteX56" fmla="*/ 1209 w 2387"/>
                <a:gd name="connsiteY56" fmla="*/ 955 h 3774"/>
                <a:gd name="connsiteX57" fmla="*/ 1258 w 2387"/>
                <a:gd name="connsiteY57" fmla="*/ 897 h 3774"/>
                <a:gd name="connsiteX58" fmla="*/ 1305 w 2387"/>
                <a:gd name="connsiteY58" fmla="*/ 842 h 3774"/>
                <a:gd name="connsiteX59" fmla="*/ 1354 w 2387"/>
                <a:gd name="connsiteY59" fmla="*/ 788 h 3774"/>
                <a:gd name="connsiteX60" fmla="*/ 1404 w 2387"/>
                <a:gd name="connsiteY60" fmla="*/ 734 h 3774"/>
                <a:gd name="connsiteX61" fmla="*/ 1453 w 2387"/>
                <a:gd name="connsiteY61" fmla="*/ 683 h 3774"/>
                <a:gd name="connsiteX62" fmla="*/ 1502 w 2387"/>
                <a:gd name="connsiteY62" fmla="*/ 632 h 3774"/>
                <a:gd name="connsiteX63" fmla="*/ 1552 w 2387"/>
                <a:gd name="connsiteY63" fmla="*/ 583 h 3774"/>
                <a:gd name="connsiteX64" fmla="*/ 1603 w 2387"/>
                <a:gd name="connsiteY64" fmla="*/ 537 h 3774"/>
                <a:gd name="connsiteX65" fmla="*/ 1652 w 2387"/>
                <a:gd name="connsiteY65" fmla="*/ 490 h 3774"/>
                <a:gd name="connsiteX66" fmla="*/ 1702 w 2387"/>
                <a:gd name="connsiteY66" fmla="*/ 445 h 3774"/>
                <a:gd name="connsiteX67" fmla="*/ 1753 w 2387"/>
                <a:gd name="connsiteY67" fmla="*/ 403 h 3774"/>
                <a:gd name="connsiteX68" fmla="*/ 1802 w 2387"/>
                <a:gd name="connsiteY68" fmla="*/ 362 h 3774"/>
                <a:gd name="connsiteX69" fmla="*/ 1853 w 2387"/>
                <a:gd name="connsiteY69" fmla="*/ 323 h 3774"/>
                <a:gd name="connsiteX70" fmla="*/ 1903 w 2387"/>
                <a:gd name="connsiteY70" fmla="*/ 283 h 3774"/>
                <a:gd name="connsiteX71" fmla="*/ 1952 w 2387"/>
                <a:gd name="connsiteY71" fmla="*/ 248 h 3774"/>
                <a:gd name="connsiteX72" fmla="*/ 2001 w 2387"/>
                <a:gd name="connsiteY72" fmla="*/ 214 h 3774"/>
                <a:gd name="connsiteX73" fmla="*/ 2051 w 2387"/>
                <a:gd name="connsiteY73" fmla="*/ 180 h 3774"/>
                <a:gd name="connsiteX74" fmla="*/ 2100 w 2387"/>
                <a:gd name="connsiteY74" fmla="*/ 148 h 3774"/>
                <a:gd name="connsiteX75" fmla="*/ 2149 w 2387"/>
                <a:gd name="connsiteY75" fmla="*/ 120 h 3774"/>
                <a:gd name="connsiteX76" fmla="*/ 2198 w 2387"/>
                <a:gd name="connsiteY76" fmla="*/ 92 h 3774"/>
                <a:gd name="connsiteX77" fmla="*/ 2245 w 2387"/>
                <a:gd name="connsiteY77" fmla="*/ 66 h 3774"/>
                <a:gd name="connsiteX78" fmla="*/ 2293 w 2387"/>
                <a:gd name="connsiteY78" fmla="*/ 43 h 3774"/>
                <a:gd name="connsiteX79" fmla="*/ 2340 w 2387"/>
                <a:gd name="connsiteY79" fmla="*/ 21 h 3774"/>
                <a:gd name="connsiteX80" fmla="*/ 2387 w 2387"/>
                <a:gd name="connsiteY80" fmla="*/ 0 h 3774"/>
                <a:gd name="connsiteX81" fmla="*/ 2387 w 2387"/>
                <a:gd name="connsiteY81" fmla="*/ 0 h 3774"/>
                <a:gd name="connsiteX82" fmla="*/ 2367 w 2387"/>
                <a:gd name="connsiteY82" fmla="*/ 8 h 3774"/>
                <a:gd name="connsiteX83" fmla="*/ 2306 w 2387"/>
                <a:gd name="connsiteY83" fmla="*/ 30 h 3774"/>
                <a:gd name="connsiteX84" fmla="*/ 2261 w 2387"/>
                <a:gd name="connsiteY84" fmla="*/ 49 h 3774"/>
                <a:gd name="connsiteX85" fmla="*/ 2209 w 2387"/>
                <a:gd name="connsiteY85" fmla="*/ 73 h 3774"/>
                <a:gd name="connsiteX86" fmla="*/ 2147 w 2387"/>
                <a:gd name="connsiteY86" fmla="*/ 101 h 3774"/>
                <a:gd name="connsiteX87" fmla="*/ 2078 w 2387"/>
                <a:gd name="connsiteY87" fmla="*/ 135 h 3774"/>
                <a:gd name="connsiteX88" fmla="*/ 2003 w 2387"/>
                <a:gd name="connsiteY88" fmla="*/ 176 h 3774"/>
                <a:gd name="connsiteX89" fmla="*/ 1918 w 2387"/>
                <a:gd name="connsiteY89" fmla="*/ 223 h 3774"/>
                <a:gd name="connsiteX90" fmla="*/ 1828 w 2387"/>
                <a:gd name="connsiteY90" fmla="*/ 278 h 3774"/>
                <a:gd name="connsiteX91" fmla="*/ 1732 w 2387"/>
                <a:gd name="connsiteY91" fmla="*/ 340 h 3774"/>
                <a:gd name="connsiteX92" fmla="*/ 1629 w 2387"/>
                <a:gd name="connsiteY92" fmla="*/ 407 h 3774"/>
                <a:gd name="connsiteX93" fmla="*/ 1522 w 2387"/>
                <a:gd name="connsiteY93" fmla="*/ 484 h 3774"/>
                <a:gd name="connsiteX94" fmla="*/ 1410 w 2387"/>
                <a:gd name="connsiteY94" fmla="*/ 568 h 3774"/>
                <a:gd name="connsiteX95" fmla="*/ 1292 w 2387"/>
                <a:gd name="connsiteY95" fmla="*/ 660 h 3774"/>
                <a:gd name="connsiteX96" fmla="*/ 1292 w 2387"/>
                <a:gd name="connsiteY96" fmla="*/ 660 h 3774"/>
                <a:gd name="connsiteX0" fmla="*/ 1333 w 2428"/>
                <a:gd name="connsiteY0" fmla="*/ 660 h 3774"/>
                <a:gd name="connsiteX1" fmla="*/ 1333 w 2428"/>
                <a:gd name="connsiteY1" fmla="*/ 660 h 3774"/>
                <a:gd name="connsiteX2" fmla="*/ 1290 w 2428"/>
                <a:gd name="connsiteY2" fmla="*/ 696 h 3774"/>
                <a:gd name="connsiteX3" fmla="*/ 1245 w 2428"/>
                <a:gd name="connsiteY3" fmla="*/ 735 h 3774"/>
                <a:gd name="connsiteX4" fmla="*/ 1199 w 2428"/>
                <a:gd name="connsiteY4" fmla="*/ 777 h 3774"/>
                <a:gd name="connsiteX5" fmla="*/ 1153 w 2428"/>
                <a:gd name="connsiteY5" fmla="*/ 820 h 3774"/>
                <a:gd name="connsiteX6" fmla="*/ 1106 w 2428"/>
                <a:gd name="connsiteY6" fmla="*/ 867 h 3774"/>
                <a:gd name="connsiteX7" fmla="*/ 1059 w 2428"/>
                <a:gd name="connsiteY7" fmla="*/ 914 h 3774"/>
                <a:gd name="connsiteX8" fmla="*/ 1012 w 2428"/>
                <a:gd name="connsiteY8" fmla="*/ 964 h 3774"/>
                <a:gd name="connsiteX9" fmla="*/ 965 w 2428"/>
                <a:gd name="connsiteY9" fmla="*/ 1017 h 3774"/>
                <a:gd name="connsiteX10" fmla="*/ 918 w 2428"/>
                <a:gd name="connsiteY10" fmla="*/ 1073 h 3774"/>
                <a:gd name="connsiteX11" fmla="*/ 871 w 2428"/>
                <a:gd name="connsiteY11" fmla="*/ 1129 h 3774"/>
                <a:gd name="connsiteX12" fmla="*/ 822 w 2428"/>
                <a:gd name="connsiteY12" fmla="*/ 1189 h 3774"/>
                <a:gd name="connsiteX13" fmla="*/ 776 w 2428"/>
                <a:gd name="connsiteY13" fmla="*/ 1251 h 3774"/>
                <a:gd name="connsiteX14" fmla="*/ 729 w 2428"/>
                <a:gd name="connsiteY14" fmla="*/ 1315 h 3774"/>
                <a:gd name="connsiteX15" fmla="*/ 682 w 2428"/>
                <a:gd name="connsiteY15" fmla="*/ 1383 h 3774"/>
                <a:gd name="connsiteX16" fmla="*/ 635 w 2428"/>
                <a:gd name="connsiteY16" fmla="*/ 1452 h 3774"/>
                <a:gd name="connsiteX17" fmla="*/ 588 w 2428"/>
                <a:gd name="connsiteY17" fmla="*/ 1521 h 3774"/>
                <a:gd name="connsiteX18" fmla="*/ 543 w 2428"/>
                <a:gd name="connsiteY18" fmla="*/ 1596 h 3774"/>
                <a:gd name="connsiteX19" fmla="*/ 498 w 2428"/>
                <a:gd name="connsiteY19" fmla="*/ 1671 h 3774"/>
                <a:gd name="connsiteX20" fmla="*/ 453 w 2428"/>
                <a:gd name="connsiteY20" fmla="*/ 1750 h 3774"/>
                <a:gd name="connsiteX21" fmla="*/ 410 w 2428"/>
                <a:gd name="connsiteY21" fmla="*/ 1831 h 3774"/>
                <a:gd name="connsiteX22" fmla="*/ 367 w 2428"/>
                <a:gd name="connsiteY22" fmla="*/ 1913 h 3774"/>
                <a:gd name="connsiteX23" fmla="*/ 325 w 2428"/>
                <a:gd name="connsiteY23" fmla="*/ 1998 h 3774"/>
                <a:gd name="connsiteX24" fmla="*/ 284 w 2428"/>
                <a:gd name="connsiteY24" fmla="*/ 2086 h 3774"/>
                <a:gd name="connsiteX25" fmla="*/ 245 w 2428"/>
                <a:gd name="connsiteY25" fmla="*/ 2176 h 3774"/>
                <a:gd name="connsiteX26" fmla="*/ 205 w 2428"/>
                <a:gd name="connsiteY26" fmla="*/ 2268 h 3774"/>
                <a:gd name="connsiteX27" fmla="*/ 168 w 2428"/>
                <a:gd name="connsiteY27" fmla="*/ 2362 h 3774"/>
                <a:gd name="connsiteX28" fmla="*/ 132 w 2428"/>
                <a:gd name="connsiteY28" fmla="*/ 2459 h 3774"/>
                <a:gd name="connsiteX29" fmla="*/ 96 w 2428"/>
                <a:gd name="connsiteY29" fmla="*/ 2559 h 3774"/>
                <a:gd name="connsiteX30" fmla="*/ 45 w 2428"/>
                <a:gd name="connsiteY30" fmla="*/ 2722 h 3774"/>
                <a:gd name="connsiteX31" fmla="*/ 47 w 2428"/>
                <a:gd name="connsiteY31" fmla="*/ 3774 h 3774"/>
                <a:gd name="connsiteX32" fmla="*/ 327 w 2428"/>
                <a:gd name="connsiteY32" fmla="*/ 2797 h 3774"/>
                <a:gd name="connsiteX33" fmla="*/ 352 w 2428"/>
                <a:gd name="connsiteY33" fmla="*/ 2705 h 3774"/>
                <a:gd name="connsiteX34" fmla="*/ 380 w 2428"/>
                <a:gd name="connsiteY34" fmla="*/ 2609 h 3774"/>
                <a:gd name="connsiteX35" fmla="*/ 408 w 2428"/>
                <a:gd name="connsiteY35" fmla="*/ 2512 h 3774"/>
                <a:gd name="connsiteX36" fmla="*/ 440 w 2428"/>
                <a:gd name="connsiteY36" fmla="*/ 2414 h 3774"/>
                <a:gd name="connsiteX37" fmla="*/ 474 w 2428"/>
                <a:gd name="connsiteY37" fmla="*/ 2315 h 3774"/>
                <a:gd name="connsiteX38" fmla="*/ 509 w 2428"/>
                <a:gd name="connsiteY38" fmla="*/ 2217 h 3774"/>
                <a:gd name="connsiteX39" fmla="*/ 549 w 2428"/>
                <a:gd name="connsiteY39" fmla="*/ 2118 h 3774"/>
                <a:gd name="connsiteX40" fmla="*/ 588 w 2428"/>
                <a:gd name="connsiteY40" fmla="*/ 2018 h 3774"/>
                <a:gd name="connsiteX41" fmla="*/ 631 w 2428"/>
                <a:gd name="connsiteY41" fmla="*/ 1921 h 3774"/>
                <a:gd name="connsiteX42" fmla="*/ 676 w 2428"/>
                <a:gd name="connsiteY42" fmla="*/ 1825 h 3774"/>
                <a:gd name="connsiteX43" fmla="*/ 725 w 2428"/>
                <a:gd name="connsiteY43" fmla="*/ 1730 h 3774"/>
                <a:gd name="connsiteX44" fmla="*/ 776 w 2428"/>
                <a:gd name="connsiteY44" fmla="*/ 1636 h 3774"/>
                <a:gd name="connsiteX45" fmla="*/ 828 w 2428"/>
                <a:gd name="connsiteY45" fmla="*/ 1544 h 3774"/>
                <a:gd name="connsiteX46" fmla="*/ 882 w 2428"/>
                <a:gd name="connsiteY46" fmla="*/ 1456 h 3774"/>
                <a:gd name="connsiteX47" fmla="*/ 882 w 2428"/>
                <a:gd name="connsiteY47" fmla="*/ 1456 h 3774"/>
                <a:gd name="connsiteX48" fmla="*/ 926 w 2428"/>
                <a:gd name="connsiteY48" fmla="*/ 1388 h 3774"/>
                <a:gd name="connsiteX49" fmla="*/ 971 w 2428"/>
                <a:gd name="connsiteY49" fmla="*/ 1323 h 3774"/>
                <a:gd name="connsiteX50" fmla="*/ 1016 w 2428"/>
                <a:gd name="connsiteY50" fmla="*/ 1259 h 3774"/>
                <a:gd name="connsiteX51" fmla="*/ 1063 w 2428"/>
                <a:gd name="connsiteY51" fmla="*/ 1195 h 3774"/>
                <a:gd name="connsiteX52" fmla="*/ 1108 w 2428"/>
                <a:gd name="connsiteY52" fmla="*/ 1133 h 3774"/>
                <a:gd name="connsiteX53" fmla="*/ 1154 w 2428"/>
                <a:gd name="connsiteY53" fmla="*/ 1073 h 3774"/>
                <a:gd name="connsiteX54" fmla="*/ 1201 w 2428"/>
                <a:gd name="connsiteY54" fmla="*/ 1013 h 3774"/>
                <a:gd name="connsiteX55" fmla="*/ 1250 w 2428"/>
                <a:gd name="connsiteY55" fmla="*/ 955 h 3774"/>
                <a:gd name="connsiteX56" fmla="*/ 1299 w 2428"/>
                <a:gd name="connsiteY56" fmla="*/ 897 h 3774"/>
                <a:gd name="connsiteX57" fmla="*/ 1346 w 2428"/>
                <a:gd name="connsiteY57" fmla="*/ 842 h 3774"/>
                <a:gd name="connsiteX58" fmla="*/ 1395 w 2428"/>
                <a:gd name="connsiteY58" fmla="*/ 788 h 3774"/>
                <a:gd name="connsiteX59" fmla="*/ 1445 w 2428"/>
                <a:gd name="connsiteY59" fmla="*/ 734 h 3774"/>
                <a:gd name="connsiteX60" fmla="*/ 1494 w 2428"/>
                <a:gd name="connsiteY60" fmla="*/ 683 h 3774"/>
                <a:gd name="connsiteX61" fmla="*/ 1543 w 2428"/>
                <a:gd name="connsiteY61" fmla="*/ 632 h 3774"/>
                <a:gd name="connsiteX62" fmla="*/ 1593 w 2428"/>
                <a:gd name="connsiteY62" fmla="*/ 583 h 3774"/>
                <a:gd name="connsiteX63" fmla="*/ 1644 w 2428"/>
                <a:gd name="connsiteY63" fmla="*/ 537 h 3774"/>
                <a:gd name="connsiteX64" fmla="*/ 1693 w 2428"/>
                <a:gd name="connsiteY64" fmla="*/ 490 h 3774"/>
                <a:gd name="connsiteX65" fmla="*/ 1743 w 2428"/>
                <a:gd name="connsiteY65" fmla="*/ 445 h 3774"/>
                <a:gd name="connsiteX66" fmla="*/ 1794 w 2428"/>
                <a:gd name="connsiteY66" fmla="*/ 403 h 3774"/>
                <a:gd name="connsiteX67" fmla="*/ 1843 w 2428"/>
                <a:gd name="connsiteY67" fmla="*/ 362 h 3774"/>
                <a:gd name="connsiteX68" fmla="*/ 1894 w 2428"/>
                <a:gd name="connsiteY68" fmla="*/ 323 h 3774"/>
                <a:gd name="connsiteX69" fmla="*/ 1944 w 2428"/>
                <a:gd name="connsiteY69" fmla="*/ 283 h 3774"/>
                <a:gd name="connsiteX70" fmla="*/ 1993 w 2428"/>
                <a:gd name="connsiteY70" fmla="*/ 248 h 3774"/>
                <a:gd name="connsiteX71" fmla="*/ 2042 w 2428"/>
                <a:gd name="connsiteY71" fmla="*/ 214 h 3774"/>
                <a:gd name="connsiteX72" fmla="*/ 2092 w 2428"/>
                <a:gd name="connsiteY72" fmla="*/ 180 h 3774"/>
                <a:gd name="connsiteX73" fmla="*/ 2141 w 2428"/>
                <a:gd name="connsiteY73" fmla="*/ 148 h 3774"/>
                <a:gd name="connsiteX74" fmla="*/ 2190 w 2428"/>
                <a:gd name="connsiteY74" fmla="*/ 120 h 3774"/>
                <a:gd name="connsiteX75" fmla="*/ 2239 w 2428"/>
                <a:gd name="connsiteY75" fmla="*/ 92 h 3774"/>
                <a:gd name="connsiteX76" fmla="*/ 2286 w 2428"/>
                <a:gd name="connsiteY76" fmla="*/ 66 h 3774"/>
                <a:gd name="connsiteX77" fmla="*/ 2334 w 2428"/>
                <a:gd name="connsiteY77" fmla="*/ 43 h 3774"/>
                <a:gd name="connsiteX78" fmla="*/ 2381 w 2428"/>
                <a:gd name="connsiteY78" fmla="*/ 21 h 3774"/>
                <a:gd name="connsiteX79" fmla="*/ 2428 w 2428"/>
                <a:gd name="connsiteY79" fmla="*/ 0 h 3774"/>
                <a:gd name="connsiteX80" fmla="*/ 2428 w 2428"/>
                <a:gd name="connsiteY80" fmla="*/ 0 h 3774"/>
                <a:gd name="connsiteX81" fmla="*/ 2408 w 2428"/>
                <a:gd name="connsiteY81" fmla="*/ 8 h 3774"/>
                <a:gd name="connsiteX82" fmla="*/ 2347 w 2428"/>
                <a:gd name="connsiteY82" fmla="*/ 30 h 3774"/>
                <a:gd name="connsiteX83" fmla="*/ 2302 w 2428"/>
                <a:gd name="connsiteY83" fmla="*/ 49 h 3774"/>
                <a:gd name="connsiteX84" fmla="*/ 2250 w 2428"/>
                <a:gd name="connsiteY84" fmla="*/ 73 h 3774"/>
                <a:gd name="connsiteX85" fmla="*/ 2188 w 2428"/>
                <a:gd name="connsiteY85" fmla="*/ 101 h 3774"/>
                <a:gd name="connsiteX86" fmla="*/ 2119 w 2428"/>
                <a:gd name="connsiteY86" fmla="*/ 135 h 3774"/>
                <a:gd name="connsiteX87" fmla="*/ 2044 w 2428"/>
                <a:gd name="connsiteY87" fmla="*/ 176 h 3774"/>
                <a:gd name="connsiteX88" fmla="*/ 1959 w 2428"/>
                <a:gd name="connsiteY88" fmla="*/ 223 h 3774"/>
                <a:gd name="connsiteX89" fmla="*/ 1869 w 2428"/>
                <a:gd name="connsiteY89" fmla="*/ 278 h 3774"/>
                <a:gd name="connsiteX90" fmla="*/ 1773 w 2428"/>
                <a:gd name="connsiteY90" fmla="*/ 340 h 3774"/>
                <a:gd name="connsiteX91" fmla="*/ 1670 w 2428"/>
                <a:gd name="connsiteY91" fmla="*/ 407 h 3774"/>
                <a:gd name="connsiteX92" fmla="*/ 1563 w 2428"/>
                <a:gd name="connsiteY92" fmla="*/ 484 h 3774"/>
                <a:gd name="connsiteX93" fmla="*/ 1451 w 2428"/>
                <a:gd name="connsiteY93" fmla="*/ 568 h 3774"/>
                <a:gd name="connsiteX94" fmla="*/ 1333 w 2428"/>
                <a:gd name="connsiteY94" fmla="*/ 660 h 3774"/>
                <a:gd name="connsiteX95" fmla="*/ 1333 w 2428"/>
                <a:gd name="connsiteY95" fmla="*/ 660 h 3774"/>
                <a:gd name="connsiteX0" fmla="*/ 1288 w 2383"/>
                <a:gd name="connsiteY0" fmla="*/ 660 h 3774"/>
                <a:gd name="connsiteX1" fmla="*/ 1288 w 2383"/>
                <a:gd name="connsiteY1" fmla="*/ 660 h 3774"/>
                <a:gd name="connsiteX2" fmla="*/ 1245 w 2383"/>
                <a:gd name="connsiteY2" fmla="*/ 696 h 3774"/>
                <a:gd name="connsiteX3" fmla="*/ 1200 w 2383"/>
                <a:gd name="connsiteY3" fmla="*/ 735 h 3774"/>
                <a:gd name="connsiteX4" fmla="*/ 1154 w 2383"/>
                <a:gd name="connsiteY4" fmla="*/ 777 h 3774"/>
                <a:gd name="connsiteX5" fmla="*/ 1108 w 2383"/>
                <a:gd name="connsiteY5" fmla="*/ 820 h 3774"/>
                <a:gd name="connsiteX6" fmla="*/ 1061 w 2383"/>
                <a:gd name="connsiteY6" fmla="*/ 867 h 3774"/>
                <a:gd name="connsiteX7" fmla="*/ 1014 w 2383"/>
                <a:gd name="connsiteY7" fmla="*/ 914 h 3774"/>
                <a:gd name="connsiteX8" fmla="*/ 967 w 2383"/>
                <a:gd name="connsiteY8" fmla="*/ 964 h 3774"/>
                <a:gd name="connsiteX9" fmla="*/ 920 w 2383"/>
                <a:gd name="connsiteY9" fmla="*/ 1017 h 3774"/>
                <a:gd name="connsiteX10" fmla="*/ 873 w 2383"/>
                <a:gd name="connsiteY10" fmla="*/ 1073 h 3774"/>
                <a:gd name="connsiteX11" fmla="*/ 826 w 2383"/>
                <a:gd name="connsiteY11" fmla="*/ 1129 h 3774"/>
                <a:gd name="connsiteX12" fmla="*/ 777 w 2383"/>
                <a:gd name="connsiteY12" fmla="*/ 1189 h 3774"/>
                <a:gd name="connsiteX13" fmla="*/ 731 w 2383"/>
                <a:gd name="connsiteY13" fmla="*/ 1251 h 3774"/>
                <a:gd name="connsiteX14" fmla="*/ 684 w 2383"/>
                <a:gd name="connsiteY14" fmla="*/ 1315 h 3774"/>
                <a:gd name="connsiteX15" fmla="*/ 637 w 2383"/>
                <a:gd name="connsiteY15" fmla="*/ 1383 h 3774"/>
                <a:gd name="connsiteX16" fmla="*/ 590 w 2383"/>
                <a:gd name="connsiteY16" fmla="*/ 1452 h 3774"/>
                <a:gd name="connsiteX17" fmla="*/ 543 w 2383"/>
                <a:gd name="connsiteY17" fmla="*/ 1521 h 3774"/>
                <a:gd name="connsiteX18" fmla="*/ 498 w 2383"/>
                <a:gd name="connsiteY18" fmla="*/ 1596 h 3774"/>
                <a:gd name="connsiteX19" fmla="*/ 453 w 2383"/>
                <a:gd name="connsiteY19" fmla="*/ 1671 h 3774"/>
                <a:gd name="connsiteX20" fmla="*/ 408 w 2383"/>
                <a:gd name="connsiteY20" fmla="*/ 1750 h 3774"/>
                <a:gd name="connsiteX21" fmla="*/ 365 w 2383"/>
                <a:gd name="connsiteY21" fmla="*/ 1831 h 3774"/>
                <a:gd name="connsiteX22" fmla="*/ 322 w 2383"/>
                <a:gd name="connsiteY22" fmla="*/ 1913 h 3774"/>
                <a:gd name="connsiteX23" fmla="*/ 280 w 2383"/>
                <a:gd name="connsiteY23" fmla="*/ 1998 h 3774"/>
                <a:gd name="connsiteX24" fmla="*/ 239 w 2383"/>
                <a:gd name="connsiteY24" fmla="*/ 2086 h 3774"/>
                <a:gd name="connsiteX25" fmla="*/ 200 w 2383"/>
                <a:gd name="connsiteY25" fmla="*/ 2176 h 3774"/>
                <a:gd name="connsiteX26" fmla="*/ 160 w 2383"/>
                <a:gd name="connsiteY26" fmla="*/ 2268 h 3774"/>
                <a:gd name="connsiteX27" fmla="*/ 123 w 2383"/>
                <a:gd name="connsiteY27" fmla="*/ 2362 h 3774"/>
                <a:gd name="connsiteX28" fmla="*/ 87 w 2383"/>
                <a:gd name="connsiteY28" fmla="*/ 2459 h 3774"/>
                <a:gd name="connsiteX29" fmla="*/ 51 w 2383"/>
                <a:gd name="connsiteY29" fmla="*/ 2559 h 3774"/>
                <a:gd name="connsiteX30" fmla="*/ 0 w 2383"/>
                <a:gd name="connsiteY30" fmla="*/ 2722 h 3774"/>
                <a:gd name="connsiteX31" fmla="*/ 2 w 2383"/>
                <a:gd name="connsiteY31" fmla="*/ 3774 h 3774"/>
                <a:gd name="connsiteX32" fmla="*/ 282 w 2383"/>
                <a:gd name="connsiteY32" fmla="*/ 2797 h 3774"/>
                <a:gd name="connsiteX33" fmla="*/ 307 w 2383"/>
                <a:gd name="connsiteY33" fmla="*/ 2705 h 3774"/>
                <a:gd name="connsiteX34" fmla="*/ 335 w 2383"/>
                <a:gd name="connsiteY34" fmla="*/ 2609 h 3774"/>
                <a:gd name="connsiteX35" fmla="*/ 363 w 2383"/>
                <a:gd name="connsiteY35" fmla="*/ 2512 h 3774"/>
                <a:gd name="connsiteX36" fmla="*/ 395 w 2383"/>
                <a:gd name="connsiteY36" fmla="*/ 2414 h 3774"/>
                <a:gd name="connsiteX37" fmla="*/ 429 w 2383"/>
                <a:gd name="connsiteY37" fmla="*/ 2315 h 3774"/>
                <a:gd name="connsiteX38" fmla="*/ 464 w 2383"/>
                <a:gd name="connsiteY38" fmla="*/ 2217 h 3774"/>
                <a:gd name="connsiteX39" fmla="*/ 504 w 2383"/>
                <a:gd name="connsiteY39" fmla="*/ 2118 h 3774"/>
                <a:gd name="connsiteX40" fmla="*/ 543 w 2383"/>
                <a:gd name="connsiteY40" fmla="*/ 2018 h 3774"/>
                <a:gd name="connsiteX41" fmla="*/ 586 w 2383"/>
                <a:gd name="connsiteY41" fmla="*/ 1921 h 3774"/>
                <a:gd name="connsiteX42" fmla="*/ 631 w 2383"/>
                <a:gd name="connsiteY42" fmla="*/ 1825 h 3774"/>
                <a:gd name="connsiteX43" fmla="*/ 680 w 2383"/>
                <a:gd name="connsiteY43" fmla="*/ 1730 h 3774"/>
                <a:gd name="connsiteX44" fmla="*/ 731 w 2383"/>
                <a:gd name="connsiteY44" fmla="*/ 1636 h 3774"/>
                <a:gd name="connsiteX45" fmla="*/ 783 w 2383"/>
                <a:gd name="connsiteY45" fmla="*/ 1544 h 3774"/>
                <a:gd name="connsiteX46" fmla="*/ 837 w 2383"/>
                <a:gd name="connsiteY46" fmla="*/ 1456 h 3774"/>
                <a:gd name="connsiteX47" fmla="*/ 837 w 2383"/>
                <a:gd name="connsiteY47" fmla="*/ 1456 h 3774"/>
                <a:gd name="connsiteX48" fmla="*/ 881 w 2383"/>
                <a:gd name="connsiteY48" fmla="*/ 1388 h 3774"/>
                <a:gd name="connsiteX49" fmla="*/ 926 w 2383"/>
                <a:gd name="connsiteY49" fmla="*/ 1323 h 3774"/>
                <a:gd name="connsiteX50" fmla="*/ 971 w 2383"/>
                <a:gd name="connsiteY50" fmla="*/ 1259 h 3774"/>
                <a:gd name="connsiteX51" fmla="*/ 1018 w 2383"/>
                <a:gd name="connsiteY51" fmla="*/ 1195 h 3774"/>
                <a:gd name="connsiteX52" fmla="*/ 1063 w 2383"/>
                <a:gd name="connsiteY52" fmla="*/ 1133 h 3774"/>
                <a:gd name="connsiteX53" fmla="*/ 1109 w 2383"/>
                <a:gd name="connsiteY53" fmla="*/ 1073 h 3774"/>
                <a:gd name="connsiteX54" fmla="*/ 1156 w 2383"/>
                <a:gd name="connsiteY54" fmla="*/ 1013 h 3774"/>
                <a:gd name="connsiteX55" fmla="*/ 1205 w 2383"/>
                <a:gd name="connsiteY55" fmla="*/ 955 h 3774"/>
                <a:gd name="connsiteX56" fmla="*/ 1254 w 2383"/>
                <a:gd name="connsiteY56" fmla="*/ 897 h 3774"/>
                <a:gd name="connsiteX57" fmla="*/ 1301 w 2383"/>
                <a:gd name="connsiteY57" fmla="*/ 842 h 3774"/>
                <a:gd name="connsiteX58" fmla="*/ 1350 w 2383"/>
                <a:gd name="connsiteY58" fmla="*/ 788 h 3774"/>
                <a:gd name="connsiteX59" fmla="*/ 1400 w 2383"/>
                <a:gd name="connsiteY59" fmla="*/ 734 h 3774"/>
                <a:gd name="connsiteX60" fmla="*/ 1449 w 2383"/>
                <a:gd name="connsiteY60" fmla="*/ 683 h 3774"/>
                <a:gd name="connsiteX61" fmla="*/ 1498 w 2383"/>
                <a:gd name="connsiteY61" fmla="*/ 632 h 3774"/>
                <a:gd name="connsiteX62" fmla="*/ 1548 w 2383"/>
                <a:gd name="connsiteY62" fmla="*/ 583 h 3774"/>
                <a:gd name="connsiteX63" fmla="*/ 1599 w 2383"/>
                <a:gd name="connsiteY63" fmla="*/ 537 h 3774"/>
                <a:gd name="connsiteX64" fmla="*/ 1648 w 2383"/>
                <a:gd name="connsiteY64" fmla="*/ 490 h 3774"/>
                <a:gd name="connsiteX65" fmla="*/ 1698 w 2383"/>
                <a:gd name="connsiteY65" fmla="*/ 445 h 3774"/>
                <a:gd name="connsiteX66" fmla="*/ 1749 w 2383"/>
                <a:gd name="connsiteY66" fmla="*/ 403 h 3774"/>
                <a:gd name="connsiteX67" fmla="*/ 1798 w 2383"/>
                <a:gd name="connsiteY67" fmla="*/ 362 h 3774"/>
                <a:gd name="connsiteX68" fmla="*/ 1849 w 2383"/>
                <a:gd name="connsiteY68" fmla="*/ 323 h 3774"/>
                <a:gd name="connsiteX69" fmla="*/ 1899 w 2383"/>
                <a:gd name="connsiteY69" fmla="*/ 283 h 3774"/>
                <a:gd name="connsiteX70" fmla="*/ 1948 w 2383"/>
                <a:gd name="connsiteY70" fmla="*/ 248 h 3774"/>
                <a:gd name="connsiteX71" fmla="*/ 1997 w 2383"/>
                <a:gd name="connsiteY71" fmla="*/ 214 h 3774"/>
                <a:gd name="connsiteX72" fmla="*/ 2047 w 2383"/>
                <a:gd name="connsiteY72" fmla="*/ 180 h 3774"/>
                <a:gd name="connsiteX73" fmla="*/ 2096 w 2383"/>
                <a:gd name="connsiteY73" fmla="*/ 148 h 3774"/>
                <a:gd name="connsiteX74" fmla="*/ 2145 w 2383"/>
                <a:gd name="connsiteY74" fmla="*/ 120 h 3774"/>
                <a:gd name="connsiteX75" fmla="*/ 2194 w 2383"/>
                <a:gd name="connsiteY75" fmla="*/ 92 h 3774"/>
                <a:gd name="connsiteX76" fmla="*/ 2241 w 2383"/>
                <a:gd name="connsiteY76" fmla="*/ 66 h 3774"/>
                <a:gd name="connsiteX77" fmla="*/ 2289 w 2383"/>
                <a:gd name="connsiteY77" fmla="*/ 43 h 3774"/>
                <a:gd name="connsiteX78" fmla="*/ 2336 w 2383"/>
                <a:gd name="connsiteY78" fmla="*/ 21 h 3774"/>
                <a:gd name="connsiteX79" fmla="*/ 2383 w 2383"/>
                <a:gd name="connsiteY79" fmla="*/ 0 h 3774"/>
                <a:gd name="connsiteX80" fmla="*/ 2383 w 2383"/>
                <a:gd name="connsiteY80" fmla="*/ 0 h 3774"/>
                <a:gd name="connsiteX81" fmla="*/ 2363 w 2383"/>
                <a:gd name="connsiteY81" fmla="*/ 8 h 3774"/>
                <a:gd name="connsiteX82" fmla="*/ 2302 w 2383"/>
                <a:gd name="connsiteY82" fmla="*/ 30 h 3774"/>
                <a:gd name="connsiteX83" fmla="*/ 2257 w 2383"/>
                <a:gd name="connsiteY83" fmla="*/ 49 h 3774"/>
                <a:gd name="connsiteX84" fmla="*/ 2205 w 2383"/>
                <a:gd name="connsiteY84" fmla="*/ 73 h 3774"/>
                <a:gd name="connsiteX85" fmla="*/ 2143 w 2383"/>
                <a:gd name="connsiteY85" fmla="*/ 101 h 3774"/>
                <a:gd name="connsiteX86" fmla="*/ 2074 w 2383"/>
                <a:gd name="connsiteY86" fmla="*/ 135 h 3774"/>
                <a:gd name="connsiteX87" fmla="*/ 1999 w 2383"/>
                <a:gd name="connsiteY87" fmla="*/ 176 h 3774"/>
                <a:gd name="connsiteX88" fmla="*/ 1914 w 2383"/>
                <a:gd name="connsiteY88" fmla="*/ 223 h 3774"/>
                <a:gd name="connsiteX89" fmla="*/ 1824 w 2383"/>
                <a:gd name="connsiteY89" fmla="*/ 278 h 3774"/>
                <a:gd name="connsiteX90" fmla="*/ 1728 w 2383"/>
                <a:gd name="connsiteY90" fmla="*/ 340 h 3774"/>
                <a:gd name="connsiteX91" fmla="*/ 1625 w 2383"/>
                <a:gd name="connsiteY91" fmla="*/ 407 h 3774"/>
                <a:gd name="connsiteX92" fmla="*/ 1518 w 2383"/>
                <a:gd name="connsiteY92" fmla="*/ 484 h 3774"/>
                <a:gd name="connsiteX93" fmla="*/ 1406 w 2383"/>
                <a:gd name="connsiteY93" fmla="*/ 568 h 3774"/>
                <a:gd name="connsiteX94" fmla="*/ 1288 w 2383"/>
                <a:gd name="connsiteY94" fmla="*/ 660 h 3774"/>
                <a:gd name="connsiteX95" fmla="*/ 1288 w 2383"/>
                <a:gd name="connsiteY95" fmla="*/ 660 h 3774"/>
                <a:gd name="connsiteX0" fmla="*/ 1288 w 2383"/>
                <a:gd name="connsiteY0" fmla="*/ 660 h 3774"/>
                <a:gd name="connsiteX1" fmla="*/ 1288 w 2383"/>
                <a:gd name="connsiteY1" fmla="*/ 660 h 3774"/>
                <a:gd name="connsiteX2" fmla="*/ 1245 w 2383"/>
                <a:gd name="connsiteY2" fmla="*/ 696 h 3774"/>
                <a:gd name="connsiteX3" fmla="*/ 1200 w 2383"/>
                <a:gd name="connsiteY3" fmla="*/ 735 h 3774"/>
                <a:gd name="connsiteX4" fmla="*/ 1154 w 2383"/>
                <a:gd name="connsiteY4" fmla="*/ 777 h 3774"/>
                <a:gd name="connsiteX5" fmla="*/ 1108 w 2383"/>
                <a:gd name="connsiteY5" fmla="*/ 820 h 3774"/>
                <a:gd name="connsiteX6" fmla="*/ 1061 w 2383"/>
                <a:gd name="connsiteY6" fmla="*/ 867 h 3774"/>
                <a:gd name="connsiteX7" fmla="*/ 1014 w 2383"/>
                <a:gd name="connsiteY7" fmla="*/ 914 h 3774"/>
                <a:gd name="connsiteX8" fmla="*/ 967 w 2383"/>
                <a:gd name="connsiteY8" fmla="*/ 964 h 3774"/>
                <a:gd name="connsiteX9" fmla="*/ 920 w 2383"/>
                <a:gd name="connsiteY9" fmla="*/ 1017 h 3774"/>
                <a:gd name="connsiteX10" fmla="*/ 873 w 2383"/>
                <a:gd name="connsiteY10" fmla="*/ 1073 h 3774"/>
                <a:gd name="connsiteX11" fmla="*/ 826 w 2383"/>
                <a:gd name="connsiteY11" fmla="*/ 1129 h 3774"/>
                <a:gd name="connsiteX12" fmla="*/ 777 w 2383"/>
                <a:gd name="connsiteY12" fmla="*/ 1189 h 3774"/>
                <a:gd name="connsiteX13" fmla="*/ 731 w 2383"/>
                <a:gd name="connsiteY13" fmla="*/ 1251 h 3774"/>
                <a:gd name="connsiteX14" fmla="*/ 684 w 2383"/>
                <a:gd name="connsiteY14" fmla="*/ 1315 h 3774"/>
                <a:gd name="connsiteX15" fmla="*/ 637 w 2383"/>
                <a:gd name="connsiteY15" fmla="*/ 1383 h 3774"/>
                <a:gd name="connsiteX16" fmla="*/ 590 w 2383"/>
                <a:gd name="connsiteY16" fmla="*/ 1452 h 3774"/>
                <a:gd name="connsiteX17" fmla="*/ 543 w 2383"/>
                <a:gd name="connsiteY17" fmla="*/ 1521 h 3774"/>
                <a:gd name="connsiteX18" fmla="*/ 498 w 2383"/>
                <a:gd name="connsiteY18" fmla="*/ 1596 h 3774"/>
                <a:gd name="connsiteX19" fmla="*/ 453 w 2383"/>
                <a:gd name="connsiteY19" fmla="*/ 1671 h 3774"/>
                <a:gd name="connsiteX20" fmla="*/ 408 w 2383"/>
                <a:gd name="connsiteY20" fmla="*/ 1750 h 3774"/>
                <a:gd name="connsiteX21" fmla="*/ 365 w 2383"/>
                <a:gd name="connsiteY21" fmla="*/ 1831 h 3774"/>
                <a:gd name="connsiteX22" fmla="*/ 322 w 2383"/>
                <a:gd name="connsiteY22" fmla="*/ 1913 h 3774"/>
                <a:gd name="connsiteX23" fmla="*/ 280 w 2383"/>
                <a:gd name="connsiteY23" fmla="*/ 1998 h 3774"/>
                <a:gd name="connsiteX24" fmla="*/ 239 w 2383"/>
                <a:gd name="connsiteY24" fmla="*/ 2086 h 3774"/>
                <a:gd name="connsiteX25" fmla="*/ 200 w 2383"/>
                <a:gd name="connsiteY25" fmla="*/ 2176 h 3774"/>
                <a:gd name="connsiteX26" fmla="*/ 160 w 2383"/>
                <a:gd name="connsiteY26" fmla="*/ 2268 h 3774"/>
                <a:gd name="connsiteX27" fmla="*/ 123 w 2383"/>
                <a:gd name="connsiteY27" fmla="*/ 2362 h 3774"/>
                <a:gd name="connsiteX28" fmla="*/ 87 w 2383"/>
                <a:gd name="connsiteY28" fmla="*/ 2459 h 3774"/>
                <a:gd name="connsiteX29" fmla="*/ 51 w 2383"/>
                <a:gd name="connsiteY29" fmla="*/ 2559 h 3774"/>
                <a:gd name="connsiteX30" fmla="*/ 0 w 2383"/>
                <a:gd name="connsiteY30" fmla="*/ 2722 h 3774"/>
                <a:gd name="connsiteX31" fmla="*/ 2 w 2383"/>
                <a:gd name="connsiteY31" fmla="*/ 3774 h 3774"/>
                <a:gd name="connsiteX32" fmla="*/ 307 w 2383"/>
                <a:gd name="connsiteY32" fmla="*/ 2705 h 3774"/>
                <a:gd name="connsiteX33" fmla="*/ 335 w 2383"/>
                <a:gd name="connsiteY33" fmla="*/ 2609 h 3774"/>
                <a:gd name="connsiteX34" fmla="*/ 363 w 2383"/>
                <a:gd name="connsiteY34" fmla="*/ 2512 h 3774"/>
                <a:gd name="connsiteX35" fmla="*/ 395 w 2383"/>
                <a:gd name="connsiteY35" fmla="*/ 2414 h 3774"/>
                <a:gd name="connsiteX36" fmla="*/ 429 w 2383"/>
                <a:gd name="connsiteY36" fmla="*/ 2315 h 3774"/>
                <a:gd name="connsiteX37" fmla="*/ 464 w 2383"/>
                <a:gd name="connsiteY37" fmla="*/ 2217 h 3774"/>
                <a:gd name="connsiteX38" fmla="*/ 504 w 2383"/>
                <a:gd name="connsiteY38" fmla="*/ 2118 h 3774"/>
                <a:gd name="connsiteX39" fmla="*/ 543 w 2383"/>
                <a:gd name="connsiteY39" fmla="*/ 2018 h 3774"/>
                <a:gd name="connsiteX40" fmla="*/ 586 w 2383"/>
                <a:gd name="connsiteY40" fmla="*/ 1921 h 3774"/>
                <a:gd name="connsiteX41" fmla="*/ 631 w 2383"/>
                <a:gd name="connsiteY41" fmla="*/ 1825 h 3774"/>
                <a:gd name="connsiteX42" fmla="*/ 680 w 2383"/>
                <a:gd name="connsiteY42" fmla="*/ 1730 h 3774"/>
                <a:gd name="connsiteX43" fmla="*/ 731 w 2383"/>
                <a:gd name="connsiteY43" fmla="*/ 1636 h 3774"/>
                <a:gd name="connsiteX44" fmla="*/ 783 w 2383"/>
                <a:gd name="connsiteY44" fmla="*/ 1544 h 3774"/>
                <a:gd name="connsiteX45" fmla="*/ 837 w 2383"/>
                <a:gd name="connsiteY45" fmla="*/ 1456 h 3774"/>
                <a:gd name="connsiteX46" fmla="*/ 837 w 2383"/>
                <a:gd name="connsiteY46" fmla="*/ 1456 h 3774"/>
                <a:gd name="connsiteX47" fmla="*/ 881 w 2383"/>
                <a:gd name="connsiteY47" fmla="*/ 1388 h 3774"/>
                <a:gd name="connsiteX48" fmla="*/ 926 w 2383"/>
                <a:gd name="connsiteY48" fmla="*/ 1323 h 3774"/>
                <a:gd name="connsiteX49" fmla="*/ 971 w 2383"/>
                <a:gd name="connsiteY49" fmla="*/ 1259 h 3774"/>
                <a:gd name="connsiteX50" fmla="*/ 1018 w 2383"/>
                <a:gd name="connsiteY50" fmla="*/ 1195 h 3774"/>
                <a:gd name="connsiteX51" fmla="*/ 1063 w 2383"/>
                <a:gd name="connsiteY51" fmla="*/ 1133 h 3774"/>
                <a:gd name="connsiteX52" fmla="*/ 1109 w 2383"/>
                <a:gd name="connsiteY52" fmla="*/ 1073 h 3774"/>
                <a:gd name="connsiteX53" fmla="*/ 1156 w 2383"/>
                <a:gd name="connsiteY53" fmla="*/ 1013 h 3774"/>
                <a:gd name="connsiteX54" fmla="*/ 1205 w 2383"/>
                <a:gd name="connsiteY54" fmla="*/ 955 h 3774"/>
                <a:gd name="connsiteX55" fmla="*/ 1254 w 2383"/>
                <a:gd name="connsiteY55" fmla="*/ 897 h 3774"/>
                <a:gd name="connsiteX56" fmla="*/ 1301 w 2383"/>
                <a:gd name="connsiteY56" fmla="*/ 842 h 3774"/>
                <a:gd name="connsiteX57" fmla="*/ 1350 w 2383"/>
                <a:gd name="connsiteY57" fmla="*/ 788 h 3774"/>
                <a:gd name="connsiteX58" fmla="*/ 1400 w 2383"/>
                <a:gd name="connsiteY58" fmla="*/ 734 h 3774"/>
                <a:gd name="connsiteX59" fmla="*/ 1449 w 2383"/>
                <a:gd name="connsiteY59" fmla="*/ 683 h 3774"/>
                <a:gd name="connsiteX60" fmla="*/ 1498 w 2383"/>
                <a:gd name="connsiteY60" fmla="*/ 632 h 3774"/>
                <a:gd name="connsiteX61" fmla="*/ 1548 w 2383"/>
                <a:gd name="connsiteY61" fmla="*/ 583 h 3774"/>
                <a:gd name="connsiteX62" fmla="*/ 1599 w 2383"/>
                <a:gd name="connsiteY62" fmla="*/ 537 h 3774"/>
                <a:gd name="connsiteX63" fmla="*/ 1648 w 2383"/>
                <a:gd name="connsiteY63" fmla="*/ 490 h 3774"/>
                <a:gd name="connsiteX64" fmla="*/ 1698 w 2383"/>
                <a:gd name="connsiteY64" fmla="*/ 445 h 3774"/>
                <a:gd name="connsiteX65" fmla="*/ 1749 w 2383"/>
                <a:gd name="connsiteY65" fmla="*/ 403 h 3774"/>
                <a:gd name="connsiteX66" fmla="*/ 1798 w 2383"/>
                <a:gd name="connsiteY66" fmla="*/ 362 h 3774"/>
                <a:gd name="connsiteX67" fmla="*/ 1849 w 2383"/>
                <a:gd name="connsiteY67" fmla="*/ 323 h 3774"/>
                <a:gd name="connsiteX68" fmla="*/ 1899 w 2383"/>
                <a:gd name="connsiteY68" fmla="*/ 283 h 3774"/>
                <a:gd name="connsiteX69" fmla="*/ 1948 w 2383"/>
                <a:gd name="connsiteY69" fmla="*/ 248 h 3774"/>
                <a:gd name="connsiteX70" fmla="*/ 1997 w 2383"/>
                <a:gd name="connsiteY70" fmla="*/ 214 h 3774"/>
                <a:gd name="connsiteX71" fmla="*/ 2047 w 2383"/>
                <a:gd name="connsiteY71" fmla="*/ 180 h 3774"/>
                <a:gd name="connsiteX72" fmla="*/ 2096 w 2383"/>
                <a:gd name="connsiteY72" fmla="*/ 148 h 3774"/>
                <a:gd name="connsiteX73" fmla="*/ 2145 w 2383"/>
                <a:gd name="connsiteY73" fmla="*/ 120 h 3774"/>
                <a:gd name="connsiteX74" fmla="*/ 2194 w 2383"/>
                <a:gd name="connsiteY74" fmla="*/ 92 h 3774"/>
                <a:gd name="connsiteX75" fmla="*/ 2241 w 2383"/>
                <a:gd name="connsiteY75" fmla="*/ 66 h 3774"/>
                <a:gd name="connsiteX76" fmla="*/ 2289 w 2383"/>
                <a:gd name="connsiteY76" fmla="*/ 43 h 3774"/>
                <a:gd name="connsiteX77" fmla="*/ 2336 w 2383"/>
                <a:gd name="connsiteY77" fmla="*/ 21 h 3774"/>
                <a:gd name="connsiteX78" fmla="*/ 2383 w 2383"/>
                <a:gd name="connsiteY78" fmla="*/ 0 h 3774"/>
                <a:gd name="connsiteX79" fmla="*/ 2383 w 2383"/>
                <a:gd name="connsiteY79" fmla="*/ 0 h 3774"/>
                <a:gd name="connsiteX80" fmla="*/ 2363 w 2383"/>
                <a:gd name="connsiteY80" fmla="*/ 8 h 3774"/>
                <a:gd name="connsiteX81" fmla="*/ 2302 w 2383"/>
                <a:gd name="connsiteY81" fmla="*/ 30 h 3774"/>
                <a:gd name="connsiteX82" fmla="*/ 2257 w 2383"/>
                <a:gd name="connsiteY82" fmla="*/ 49 h 3774"/>
                <a:gd name="connsiteX83" fmla="*/ 2205 w 2383"/>
                <a:gd name="connsiteY83" fmla="*/ 73 h 3774"/>
                <a:gd name="connsiteX84" fmla="*/ 2143 w 2383"/>
                <a:gd name="connsiteY84" fmla="*/ 101 h 3774"/>
                <a:gd name="connsiteX85" fmla="*/ 2074 w 2383"/>
                <a:gd name="connsiteY85" fmla="*/ 135 h 3774"/>
                <a:gd name="connsiteX86" fmla="*/ 1999 w 2383"/>
                <a:gd name="connsiteY86" fmla="*/ 176 h 3774"/>
                <a:gd name="connsiteX87" fmla="*/ 1914 w 2383"/>
                <a:gd name="connsiteY87" fmla="*/ 223 h 3774"/>
                <a:gd name="connsiteX88" fmla="*/ 1824 w 2383"/>
                <a:gd name="connsiteY88" fmla="*/ 278 h 3774"/>
                <a:gd name="connsiteX89" fmla="*/ 1728 w 2383"/>
                <a:gd name="connsiteY89" fmla="*/ 340 h 3774"/>
                <a:gd name="connsiteX90" fmla="*/ 1625 w 2383"/>
                <a:gd name="connsiteY90" fmla="*/ 407 h 3774"/>
                <a:gd name="connsiteX91" fmla="*/ 1518 w 2383"/>
                <a:gd name="connsiteY91" fmla="*/ 484 h 3774"/>
                <a:gd name="connsiteX92" fmla="*/ 1406 w 2383"/>
                <a:gd name="connsiteY92" fmla="*/ 568 h 3774"/>
                <a:gd name="connsiteX93" fmla="*/ 1288 w 2383"/>
                <a:gd name="connsiteY93" fmla="*/ 660 h 3774"/>
                <a:gd name="connsiteX94" fmla="*/ 1288 w 2383"/>
                <a:gd name="connsiteY94" fmla="*/ 660 h 3774"/>
                <a:gd name="connsiteX0" fmla="*/ 1288 w 2383"/>
                <a:gd name="connsiteY0" fmla="*/ 660 h 3774"/>
                <a:gd name="connsiteX1" fmla="*/ 1288 w 2383"/>
                <a:gd name="connsiteY1" fmla="*/ 660 h 3774"/>
                <a:gd name="connsiteX2" fmla="*/ 1245 w 2383"/>
                <a:gd name="connsiteY2" fmla="*/ 696 h 3774"/>
                <a:gd name="connsiteX3" fmla="*/ 1200 w 2383"/>
                <a:gd name="connsiteY3" fmla="*/ 735 h 3774"/>
                <a:gd name="connsiteX4" fmla="*/ 1154 w 2383"/>
                <a:gd name="connsiteY4" fmla="*/ 777 h 3774"/>
                <a:gd name="connsiteX5" fmla="*/ 1108 w 2383"/>
                <a:gd name="connsiteY5" fmla="*/ 820 h 3774"/>
                <a:gd name="connsiteX6" fmla="*/ 1061 w 2383"/>
                <a:gd name="connsiteY6" fmla="*/ 867 h 3774"/>
                <a:gd name="connsiteX7" fmla="*/ 1014 w 2383"/>
                <a:gd name="connsiteY7" fmla="*/ 914 h 3774"/>
                <a:gd name="connsiteX8" fmla="*/ 967 w 2383"/>
                <a:gd name="connsiteY8" fmla="*/ 964 h 3774"/>
                <a:gd name="connsiteX9" fmla="*/ 920 w 2383"/>
                <a:gd name="connsiteY9" fmla="*/ 1017 h 3774"/>
                <a:gd name="connsiteX10" fmla="*/ 873 w 2383"/>
                <a:gd name="connsiteY10" fmla="*/ 1073 h 3774"/>
                <a:gd name="connsiteX11" fmla="*/ 826 w 2383"/>
                <a:gd name="connsiteY11" fmla="*/ 1129 h 3774"/>
                <a:gd name="connsiteX12" fmla="*/ 777 w 2383"/>
                <a:gd name="connsiteY12" fmla="*/ 1189 h 3774"/>
                <a:gd name="connsiteX13" fmla="*/ 731 w 2383"/>
                <a:gd name="connsiteY13" fmla="*/ 1251 h 3774"/>
                <a:gd name="connsiteX14" fmla="*/ 684 w 2383"/>
                <a:gd name="connsiteY14" fmla="*/ 1315 h 3774"/>
                <a:gd name="connsiteX15" fmla="*/ 637 w 2383"/>
                <a:gd name="connsiteY15" fmla="*/ 1383 h 3774"/>
                <a:gd name="connsiteX16" fmla="*/ 590 w 2383"/>
                <a:gd name="connsiteY16" fmla="*/ 1452 h 3774"/>
                <a:gd name="connsiteX17" fmla="*/ 543 w 2383"/>
                <a:gd name="connsiteY17" fmla="*/ 1521 h 3774"/>
                <a:gd name="connsiteX18" fmla="*/ 498 w 2383"/>
                <a:gd name="connsiteY18" fmla="*/ 1596 h 3774"/>
                <a:gd name="connsiteX19" fmla="*/ 453 w 2383"/>
                <a:gd name="connsiteY19" fmla="*/ 1671 h 3774"/>
                <a:gd name="connsiteX20" fmla="*/ 408 w 2383"/>
                <a:gd name="connsiteY20" fmla="*/ 1750 h 3774"/>
                <a:gd name="connsiteX21" fmla="*/ 365 w 2383"/>
                <a:gd name="connsiteY21" fmla="*/ 1831 h 3774"/>
                <a:gd name="connsiteX22" fmla="*/ 322 w 2383"/>
                <a:gd name="connsiteY22" fmla="*/ 1913 h 3774"/>
                <a:gd name="connsiteX23" fmla="*/ 280 w 2383"/>
                <a:gd name="connsiteY23" fmla="*/ 1998 h 3774"/>
                <a:gd name="connsiteX24" fmla="*/ 239 w 2383"/>
                <a:gd name="connsiteY24" fmla="*/ 2086 h 3774"/>
                <a:gd name="connsiteX25" fmla="*/ 200 w 2383"/>
                <a:gd name="connsiteY25" fmla="*/ 2176 h 3774"/>
                <a:gd name="connsiteX26" fmla="*/ 160 w 2383"/>
                <a:gd name="connsiteY26" fmla="*/ 2268 h 3774"/>
                <a:gd name="connsiteX27" fmla="*/ 123 w 2383"/>
                <a:gd name="connsiteY27" fmla="*/ 2362 h 3774"/>
                <a:gd name="connsiteX28" fmla="*/ 87 w 2383"/>
                <a:gd name="connsiteY28" fmla="*/ 2459 h 3774"/>
                <a:gd name="connsiteX29" fmla="*/ 51 w 2383"/>
                <a:gd name="connsiteY29" fmla="*/ 2559 h 3774"/>
                <a:gd name="connsiteX30" fmla="*/ 0 w 2383"/>
                <a:gd name="connsiteY30" fmla="*/ 2722 h 3774"/>
                <a:gd name="connsiteX31" fmla="*/ 2 w 2383"/>
                <a:gd name="connsiteY31" fmla="*/ 3774 h 3774"/>
                <a:gd name="connsiteX32" fmla="*/ 307 w 2383"/>
                <a:gd name="connsiteY32" fmla="*/ 2705 h 3774"/>
                <a:gd name="connsiteX33" fmla="*/ 335 w 2383"/>
                <a:gd name="connsiteY33" fmla="*/ 2609 h 3774"/>
                <a:gd name="connsiteX34" fmla="*/ 363 w 2383"/>
                <a:gd name="connsiteY34" fmla="*/ 2512 h 3774"/>
                <a:gd name="connsiteX35" fmla="*/ 395 w 2383"/>
                <a:gd name="connsiteY35" fmla="*/ 2414 h 3774"/>
                <a:gd name="connsiteX36" fmla="*/ 429 w 2383"/>
                <a:gd name="connsiteY36" fmla="*/ 2315 h 3774"/>
                <a:gd name="connsiteX37" fmla="*/ 464 w 2383"/>
                <a:gd name="connsiteY37" fmla="*/ 2217 h 3774"/>
                <a:gd name="connsiteX38" fmla="*/ 504 w 2383"/>
                <a:gd name="connsiteY38" fmla="*/ 2118 h 3774"/>
                <a:gd name="connsiteX39" fmla="*/ 543 w 2383"/>
                <a:gd name="connsiteY39" fmla="*/ 2018 h 3774"/>
                <a:gd name="connsiteX40" fmla="*/ 586 w 2383"/>
                <a:gd name="connsiteY40" fmla="*/ 1921 h 3774"/>
                <a:gd name="connsiteX41" fmla="*/ 631 w 2383"/>
                <a:gd name="connsiteY41" fmla="*/ 1825 h 3774"/>
                <a:gd name="connsiteX42" fmla="*/ 680 w 2383"/>
                <a:gd name="connsiteY42" fmla="*/ 1730 h 3774"/>
                <a:gd name="connsiteX43" fmla="*/ 731 w 2383"/>
                <a:gd name="connsiteY43" fmla="*/ 1636 h 3774"/>
                <a:gd name="connsiteX44" fmla="*/ 783 w 2383"/>
                <a:gd name="connsiteY44" fmla="*/ 1544 h 3774"/>
                <a:gd name="connsiteX45" fmla="*/ 837 w 2383"/>
                <a:gd name="connsiteY45" fmla="*/ 1456 h 3774"/>
                <a:gd name="connsiteX46" fmla="*/ 837 w 2383"/>
                <a:gd name="connsiteY46" fmla="*/ 1456 h 3774"/>
                <a:gd name="connsiteX47" fmla="*/ 881 w 2383"/>
                <a:gd name="connsiteY47" fmla="*/ 1388 h 3774"/>
                <a:gd name="connsiteX48" fmla="*/ 926 w 2383"/>
                <a:gd name="connsiteY48" fmla="*/ 1323 h 3774"/>
                <a:gd name="connsiteX49" fmla="*/ 971 w 2383"/>
                <a:gd name="connsiteY49" fmla="*/ 1259 h 3774"/>
                <a:gd name="connsiteX50" fmla="*/ 1018 w 2383"/>
                <a:gd name="connsiteY50" fmla="*/ 1195 h 3774"/>
                <a:gd name="connsiteX51" fmla="*/ 1063 w 2383"/>
                <a:gd name="connsiteY51" fmla="*/ 1133 h 3774"/>
                <a:gd name="connsiteX52" fmla="*/ 1109 w 2383"/>
                <a:gd name="connsiteY52" fmla="*/ 1073 h 3774"/>
                <a:gd name="connsiteX53" fmla="*/ 1156 w 2383"/>
                <a:gd name="connsiteY53" fmla="*/ 1013 h 3774"/>
                <a:gd name="connsiteX54" fmla="*/ 1205 w 2383"/>
                <a:gd name="connsiteY54" fmla="*/ 955 h 3774"/>
                <a:gd name="connsiteX55" fmla="*/ 1254 w 2383"/>
                <a:gd name="connsiteY55" fmla="*/ 897 h 3774"/>
                <a:gd name="connsiteX56" fmla="*/ 1301 w 2383"/>
                <a:gd name="connsiteY56" fmla="*/ 842 h 3774"/>
                <a:gd name="connsiteX57" fmla="*/ 1350 w 2383"/>
                <a:gd name="connsiteY57" fmla="*/ 788 h 3774"/>
                <a:gd name="connsiteX58" fmla="*/ 1400 w 2383"/>
                <a:gd name="connsiteY58" fmla="*/ 734 h 3774"/>
                <a:gd name="connsiteX59" fmla="*/ 1449 w 2383"/>
                <a:gd name="connsiteY59" fmla="*/ 683 h 3774"/>
                <a:gd name="connsiteX60" fmla="*/ 1498 w 2383"/>
                <a:gd name="connsiteY60" fmla="*/ 632 h 3774"/>
                <a:gd name="connsiteX61" fmla="*/ 1548 w 2383"/>
                <a:gd name="connsiteY61" fmla="*/ 583 h 3774"/>
                <a:gd name="connsiteX62" fmla="*/ 1599 w 2383"/>
                <a:gd name="connsiteY62" fmla="*/ 537 h 3774"/>
                <a:gd name="connsiteX63" fmla="*/ 1648 w 2383"/>
                <a:gd name="connsiteY63" fmla="*/ 490 h 3774"/>
                <a:gd name="connsiteX64" fmla="*/ 1698 w 2383"/>
                <a:gd name="connsiteY64" fmla="*/ 445 h 3774"/>
                <a:gd name="connsiteX65" fmla="*/ 1749 w 2383"/>
                <a:gd name="connsiteY65" fmla="*/ 403 h 3774"/>
                <a:gd name="connsiteX66" fmla="*/ 1798 w 2383"/>
                <a:gd name="connsiteY66" fmla="*/ 362 h 3774"/>
                <a:gd name="connsiteX67" fmla="*/ 1849 w 2383"/>
                <a:gd name="connsiteY67" fmla="*/ 323 h 3774"/>
                <a:gd name="connsiteX68" fmla="*/ 1899 w 2383"/>
                <a:gd name="connsiteY68" fmla="*/ 283 h 3774"/>
                <a:gd name="connsiteX69" fmla="*/ 1948 w 2383"/>
                <a:gd name="connsiteY69" fmla="*/ 248 h 3774"/>
                <a:gd name="connsiteX70" fmla="*/ 1997 w 2383"/>
                <a:gd name="connsiteY70" fmla="*/ 214 h 3774"/>
                <a:gd name="connsiteX71" fmla="*/ 2047 w 2383"/>
                <a:gd name="connsiteY71" fmla="*/ 180 h 3774"/>
                <a:gd name="connsiteX72" fmla="*/ 2096 w 2383"/>
                <a:gd name="connsiteY72" fmla="*/ 148 h 3774"/>
                <a:gd name="connsiteX73" fmla="*/ 2145 w 2383"/>
                <a:gd name="connsiteY73" fmla="*/ 120 h 3774"/>
                <a:gd name="connsiteX74" fmla="*/ 2194 w 2383"/>
                <a:gd name="connsiteY74" fmla="*/ 92 h 3774"/>
                <a:gd name="connsiteX75" fmla="*/ 2241 w 2383"/>
                <a:gd name="connsiteY75" fmla="*/ 66 h 3774"/>
                <a:gd name="connsiteX76" fmla="*/ 2289 w 2383"/>
                <a:gd name="connsiteY76" fmla="*/ 43 h 3774"/>
                <a:gd name="connsiteX77" fmla="*/ 2336 w 2383"/>
                <a:gd name="connsiteY77" fmla="*/ 21 h 3774"/>
                <a:gd name="connsiteX78" fmla="*/ 2383 w 2383"/>
                <a:gd name="connsiteY78" fmla="*/ 0 h 3774"/>
                <a:gd name="connsiteX79" fmla="*/ 2383 w 2383"/>
                <a:gd name="connsiteY79" fmla="*/ 0 h 3774"/>
                <a:gd name="connsiteX80" fmla="*/ 2363 w 2383"/>
                <a:gd name="connsiteY80" fmla="*/ 8 h 3774"/>
                <a:gd name="connsiteX81" fmla="*/ 2302 w 2383"/>
                <a:gd name="connsiteY81" fmla="*/ 30 h 3774"/>
                <a:gd name="connsiteX82" fmla="*/ 2257 w 2383"/>
                <a:gd name="connsiteY82" fmla="*/ 49 h 3774"/>
                <a:gd name="connsiteX83" fmla="*/ 2205 w 2383"/>
                <a:gd name="connsiteY83" fmla="*/ 73 h 3774"/>
                <a:gd name="connsiteX84" fmla="*/ 2143 w 2383"/>
                <a:gd name="connsiteY84" fmla="*/ 101 h 3774"/>
                <a:gd name="connsiteX85" fmla="*/ 2074 w 2383"/>
                <a:gd name="connsiteY85" fmla="*/ 135 h 3774"/>
                <a:gd name="connsiteX86" fmla="*/ 1999 w 2383"/>
                <a:gd name="connsiteY86" fmla="*/ 176 h 3774"/>
                <a:gd name="connsiteX87" fmla="*/ 1914 w 2383"/>
                <a:gd name="connsiteY87" fmla="*/ 223 h 3774"/>
                <a:gd name="connsiteX88" fmla="*/ 1824 w 2383"/>
                <a:gd name="connsiteY88" fmla="*/ 278 h 3774"/>
                <a:gd name="connsiteX89" fmla="*/ 1728 w 2383"/>
                <a:gd name="connsiteY89" fmla="*/ 340 h 3774"/>
                <a:gd name="connsiteX90" fmla="*/ 1625 w 2383"/>
                <a:gd name="connsiteY90" fmla="*/ 407 h 3774"/>
                <a:gd name="connsiteX91" fmla="*/ 1518 w 2383"/>
                <a:gd name="connsiteY91" fmla="*/ 484 h 3774"/>
                <a:gd name="connsiteX92" fmla="*/ 1406 w 2383"/>
                <a:gd name="connsiteY92" fmla="*/ 568 h 3774"/>
                <a:gd name="connsiteX93" fmla="*/ 1288 w 2383"/>
                <a:gd name="connsiteY93" fmla="*/ 660 h 3774"/>
                <a:gd name="connsiteX94" fmla="*/ 1288 w 2383"/>
                <a:gd name="connsiteY94" fmla="*/ 660 h 3774"/>
                <a:gd name="connsiteX0" fmla="*/ 1288 w 2383"/>
                <a:gd name="connsiteY0" fmla="*/ 660 h 3774"/>
                <a:gd name="connsiteX1" fmla="*/ 1288 w 2383"/>
                <a:gd name="connsiteY1" fmla="*/ 660 h 3774"/>
                <a:gd name="connsiteX2" fmla="*/ 1245 w 2383"/>
                <a:gd name="connsiteY2" fmla="*/ 696 h 3774"/>
                <a:gd name="connsiteX3" fmla="*/ 1200 w 2383"/>
                <a:gd name="connsiteY3" fmla="*/ 735 h 3774"/>
                <a:gd name="connsiteX4" fmla="*/ 1154 w 2383"/>
                <a:gd name="connsiteY4" fmla="*/ 777 h 3774"/>
                <a:gd name="connsiteX5" fmla="*/ 1108 w 2383"/>
                <a:gd name="connsiteY5" fmla="*/ 820 h 3774"/>
                <a:gd name="connsiteX6" fmla="*/ 1061 w 2383"/>
                <a:gd name="connsiteY6" fmla="*/ 867 h 3774"/>
                <a:gd name="connsiteX7" fmla="*/ 1014 w 2383"/>
                <a:gd name="connsiteY7" fmla="*/ 914 h 3774"/>
                <a:gd name="connsiteX8" fmla="*/ 967 w 2383"/>
                <a:gd name="connsiteY8" fmla="*/ 964 h 3774"/>
                <a:gd name="connsiteX9" fmla="*/ 920 w 2383"/>
                <a:gd name="connsiteY9" fmla="*/ 1017 h 3774"/>
                <a:gd name="connsiteX10" fmla="*/ 873 w 2383"/>
                <a:gd name="connsiteY10" fmla="*/ 1073 h 3774"/>
                <a:gd name="connsiteX11" fmla="*/ 826 w 2383"/>
                <a:gd name="connsiteY11" fmla="*/ 1129 h 3774"/>
                <a:gd name="connsiteX12" fmla="*/ 777 w 2383"/>
                <a:gd name="connsiteY12" fmla="*/ 1189 h 3774"/>
                <a:gd name="connsiteX13" fmla="*/ 731 w 2383"/>
                <a:gd name="connsiteY13" fmla="*/ 1251 h 3774"/>
                <a:gd name="connsiteX14" fmla="*/ 684 w 2383"/>
                <a:gd name="connsiteY14" fmla="*/ 1315 h 3774"/>
                <a:gd name="connsiteX15" fmla="*/ 637 w 2383"/>
                <a:gd name="connsiteY15" fmla="*/ 1383 h 3774"/>
                <a:gd name="connsiteX16" fmla="*/ 590 w 2383"/>
                <a:gd name="connsiteY16" fmla="*/ 1452 h 3774"/>
                <a:gd name="connsiteX17" fmla="*/ 543 w 2383"/>
                <a:gd name="connsiteY17" fmla="*/ 1521 h 3774"/>
                <a:gd name="connsiteX18" fmla="*/ 498 w 2383"/>
                <a:gd name="connsiteY18" fmla="*/ 1596 h 3774"/>
                <a:gd name="connsiteX19" fmla="*/ 453 w 2383"/>
                <a:gd name="connsiteY19" fmla="*/ 1671 h 3774"/>
                <a:gd name="connsiteX20" fmla="*/ 408 w 2383"/>
                <a:gd name="connsiteY20" fmla="*/ 1750 h 3774"/>
                <a:gd name="connsiteX21" fmla="*/ 365 w 2383"/>
                <a:gd name="connsiteY21" fmla="*/ 1831 h 3774"/>
                <a:gd name="connsiteX22" fmla="*/ 322 w 2383"/>
                <a:gd name="connsiteY22" fmla="*/ 1913 h 3774"/>
                <a:gd name="connsiteX23" fmla="*/ 280 w 2383"/>
                <a:gd name="connsiteY23" fmla="*/ 1998 h 3774"/>
                <a:gd name="connsiteX24" fmla="*/ 239 w 2383"/>
                <a:gd name="connsiteY24" fmla="*/ 2086 h 3774"/>
                <a:gd name="connsiteX25" fmla="*/ 200 w 2383"/>
                <a:gd name="connsiteY25" fmla="*/ 2176 h 3774"/>
                <a:gd name="connsiteX26" fmla="*/ 160 w 2383"/>
                <a:gd name="connsiteY26" fmla="*/ 2268 h 3774"/>
                <a:gd name="connsiteX27" fmla="*/ 123 w 2383"/>
                <a:gd name="connsiteY27" fmla="*/ 2362 h 3774"/>
                <a:gd name="connsiteX28" fmla="*/ 87 w 2383"/>
                <a:gd name="connsiteY28" fmla="*/ 2459 h 3774"/>
                <a:gd name="connsiteX29" fmla="*/ 51 w 2383"/>
                <a:gd name="connsiteY29" fmla="*/ 2559 h 3774"/>
                <a:gd name="connsiteX30" fmla="*/ 0 w 2383"/>
                <a:gd name="connsiteY30" fmla="*/ 2722 h 3774"/>
                <a:gd name="connsiteX31" fmla="*/ 2 w 2383"/>
                <a:gd name="connsiteY31" fmla="*/ 3774 h 3774"/>
                <a:gd name="connsiteX32" fmla="*/ 307 w 2383"/>
                <a:gd name="connsiteY32" fmla="*/ 2705 h 3774"/>
                <a:gd name="connsiteX33" fmla="*/ 335 w 2383"/>
                <a:gd name="connsiteY33" fmla="*/ 2609 h 3774"/>
                <a:gd name="connsiteX34" fmla="*/ 363 w 2383"/>
                <a:gd name="connsiteY34" fmla="*/ 2512 h 3774"/>
                <a:gd name="connsiteX35" fmla="*/ 395 w 2383"/>
                <a:gd name="connsiteY35" fmla="*/ 2414 h 3774"/>
                <a:gd name="connsiteX36" fmla="*/ 429 w 2383"/>
                <a:gd name="connsiteY36" fmla="*/ 2315 h 3774"/>
                <a:gd name="connsiteX37" fmla="*/ 464 w 2383"/>
                <a:gd name="connsiteY37" fmla="*/ 2217 h 3774"/>
                <a:gd name="connsiteX38" fmla="*/ 504 w 2383"/>
                <a:gd name="connsiteY38" fmla="*/ 2118 h 3774"/>
                <a:gd name="connsiteX39" fmla="*/ 543 w 2383"/>
                <a:gd name="connsiteY39" fmla="*/ 2018 h 3774"/>
                <a:gd name="connsiteX40" fmla="*/ 586 w 2383"/>
                <a:gd name="connsiteY40" fmla="*/ 1921 h 3774"/>
                <a:gd name="connsiteX41" fmla="*/ 631 w 2383"/>
                <a:gd name="connsiteY41" fmla="*/ 1825 h 3774"/>
                <a:gd name="connsiteX42" fmla="*/ 680 w 2383"/>
                <a:gd name="connsiteY42" fmla="*/ 1730 h 3774"/>
                <a:gd name="connsiteX43" fmla="*/ 731 w 2383"/>
                <a:gd name="connsiteY43" fmla="*/ 1636 h 3774"/>
                <a:gd name="connsiteX44" fmla="*/ 783 w 2383"/>
                <a:gd name="connsiteY44" fmla="*/ 1544 h 3774"/>
                <a:gd name="connsiteX45" fmla="*/ 837 w 2383"/>
                <a:gd name="connsiteY45" fmla="*/ 1456 h 3774"/>
                <a:gd name="connsiteX46" fmla="*/ 837 w 2383"/>
                <a:gd name="connsiteY46" fmla="*/ 1456 h 3774"/>
                <a:gd name="connsiteX47" fmla="*/ 881 w 2383"/>
                <a:gd name="connsiteY47" fmla="*/ 1388 h 3774"/>
                <a:gd name="connsiteX48" fmla="*/ 926 w 2383"/>
                <a:gd name="connsiteY48" fmla="*/ 1323 h 3774"/>
                <a:gd name="connsiteX49" fmla="*/ 971 w 2383"/>
                <a:gd name="connsiteY49" fmla="*/ 1259 h 3774"/>
                <a:gd name="connsiteX50" fmla="*/ 1018 w 2383"/>
                <a:gd name="connsiteY50" fmla="*/ 1195 h 3774"/>
                <a:gd name="connsiteX51" fmla="*/ 1063 w 2383"/>
                <a:gd name="connsiteY51" fmla="*/ 1133 h 3774"/>
                <a:gd name="connsiteX52" fmla="*/ 1109 w 2383"/>
                <a:gd name="connsiteY52" fmla="*/ 1073 h 3774"/>
                <a:gd name="connsiteX53" fmla="*/ 1156 w 2383"/>
                <a:gd name="connsiteY53" fmla="*/ 1013 h 3774"/>
                <a:gd name="connsiteX54" fmla="*/ 1205 w 2383"/>
                <a:gd name="connsiteY54" fmla="*/ 955 h 3774"/>
                <a:gd name="connsiteX55" fmla="*/ 1254 w 2383"/>
                <a:gd name="connsiteY55" fmla="*/ 897 h 3774"/>
                <a:gd name="connsiteX56" fmla="*/ 1301 w 2383"/>
                <a:gd name="connsiteY56" fmla="*/ 842 h 3774"/>
                <a:gd name="connsiteX57" fmla="*/ 1350 w 2383"/>
                <a:gd name="connsiteY57" fmla="*/ 788 h 3774"/>
                <a:gd name="connsiteX58" fmla="*/ 1400 w 2383"/>
                <a:gd name="connsiteY58" fmla="*/ 734 h 3774"/>
                <a:gd name="connsiteX59" fmla="*/ 1449 w 2383"/>
                <a:gd name="connsiteY59" fmla="*/ 683 h 3774"/>
                <a:gd name="connsiteX60" fmla="*/ 1498 w 2383"/>
                <a:gd name="connsiteY60" fmla="*/ 632 h 3774"/>
                <a:gd name="connsiteX61" fmla="*/ 1548 w 2383"/>
                <a:gd name="connsiteY61" fmla="*/ 583 h 3774"/>
                <a:gd name="connsiteX62" fmla="*/ 1599 w 2383"/>
                <a:gd name="connsiteY62" fmla="*/ 537 h 3774"/>
                <a:gd name="connsiteX63" fmla="*/ 1648 w 2383"/>
                <a:gd name="connsiteY63" fmla="*/ 490 h 3774"/>
                <a:gd name="connsiteX64" fmla="*/ 1698 w 2383"/>
                <a:gd name="connsiteY64" fmla="*/ 445 h 3774"/>
                <a:gd name="connsiteX65" fmla="*/ 1749 w 2383"/>
                <a:gd name="connsiteY65" fmla="*/ 403 h 3774"/>
                <a:gd name="connsiteX66" fmla="*/ 1798 w 2383"/>
                <a:gd name="connsiteY66" fmla="*/ 362 h 3774"/>
                <a:gd name="connsiteX67" fmla="*/ 1849 w 2383"/>
                <a:gd name="connsiteY67" fmla="*/ 323 h 3774"/>
                <a:gd name="connsiteX68" fmla="*/ 1899 w 2383"/>
                <a:gd name="connsiteY68" fmla="*/ 283 h 3774"/>
                <a:gd name="connsiteX69" fmla="*/ 1948 w 2383"/>
                <a:gd name="connsiteY69" fmla="*/ 248 h 3774"/>
                <a:gd name="connsiteX70" fmla="*/ 1997 w 2383"/>
                <a:gd name="connsiteY70" fmla="*/ 214 h 3774"/>
                <a:gd name="connsiteX71" fmla="*/ 2047 w 2383"/>
                <a:gd name="connsiteY71" fmla="*/ 180 h 3774"/>
                <a:gd name="connsiteX72" fmla="*/ 2096 w 2383"/>
                <a:gd name="connsiteY72" fmla="*/ 148 h 3774"/>
                <a:gd name="connsiteX73" fmla="*/ 2145 w 2383"/>
                <a:gd name="connsiteY73" fmla="*/ 120 h 3774"/>
                <a:gd name="connsiteX74" fmla="*/ 2194 w 2383"/>
                <a:gd name="connsiteY74" fmla="*/ 92 h 3774"/>
                <a:gd name="connsiteX75" fmla="*/ 2241 w 2383"/>
                <a:gd name="connsiteY75" fmla="*/ 66 h 3774"/>
                <a:gd name="connsiteX76" fmla="*/ 2289 w 2383"/>
                <a:gd name="connsiteY76" fmla="*/ 43 h 3774"/>
                <a:gd name="connsiteX77" fmla="*/ 2336 w 2383"/>
                <a:gd name="connsiteY77" fmla="*/ 21 h 3774"/>
                <a:gd name="connsiteX78" fmla="*/ 2383 w 2383"/>
                <a:gd name="connsiteY78" fmla="*/ 0 h 3774"/>
                <a:gd name="connsiteX79" fmla="*/ 2383 w 2383"/>
                <a:gd name="connsiteY79" fmla="*/ 0 h 3774"/>
                <a:gd name="connsiteX80" fmla="*/ 2363 w 2383"/>
                <a:gd name="connsiteY80" fmla="*/ 8 h 3774"/>
                <a:gd name="connsiteX81" fmla="*/ 2302 w 2383"/>
                <a:gd name="connsiteY81" fmla="*/ 30 h 3774"/>
                <a:gd name="connsiteX82" fmla="*/ 2257 w 2383"/>
                <a:gd name="connsiteY82" fmla="*/ 49 h 3774"/>
                <a:gd name="connsiteX83" fmla="*/ 2205 w 2383"/>
                <a:gd name="connsiteY83" fmla="*/ 73 h 3774"/>
                <a:gd name="connsiteX84" fmla="*/ 2143 w 2383"/>
                <a:gd name="connsiteY84" fmla="*/ 101 h 3774"/>
                <a:gd name="connsiteX85" fmla="*/ 2074 w 2383"/>
                <a:gd name="connsiteY85" fmla="*/ 135 h 3774"/>
                <a:gd name="connsiteX86" fmla="*/ 1999 w 2383"/>
                <a:gd name="connsiteY86" fmla="*/ 176 h 3774"/>
                <a:gd name="connsiteX87" fmla="*/ 1914 w 2383"/>
                <a:gd name="connsiteY87" fmla="*/ 223 h 3774"/>
                <a:gd name="connsiteX88" fmla="*/ 1824 w 2383"/>
                <a:gd name="connsiteY88" fmla="*/ 278 h 3774"/>
                <a:gd name="connsiteX89" fmla="*/ 1728 w 2383"/>
                <a:gd name="connsiteY89" fmla="*/ 340 h 3774"/>
                <a:gd name="connsiteX90" fmla="*/ 1625 w 2383"/>
                <a:gd name="connsiteY90" fmla="*/ 407 h 3774"/>
                <a:gd name="connsiteX91" fmla="*/ 1518 w 2383"/>
                <a:gd name="connsiteY91" fmla="*/ 484 h 3774"/>
                <a:gd name="connsiteX92" fmla="*/ 1406 w 2383"/>
                <a:gd name="connsiteY92" fmla="*/ 568 h 3774"/>
                <a:gd name="connsiteX93" fmla="*/ 1288 w 2383"/>
                <a:gd name="connsiteY93" fmla="*/ 660 h 3774"/>
                <a:gd name="connsiteX94" fmla="*/ 1288 w 2383"/>
                <a:gd name="connsiteY94" fmla="*/ 660 h 3774"/>
                <a:gd name="connsiteX0" fmla="*/ 1288 w 2383"/>
                <a:gd name="connsiteY0" fmla="*/ 660 h 3774"/>
                <a:gd name="connsiteX1" fmla="*/ 1288 w 2383"/>
                <a:gd name="connsiteY1" fmla="*/ 660 h 3774"/>
                <a:gd name="connsiteX2" fmla="*/ 1245 w 2383"/>
                <a:gd name="connsiteY2" fmla="*/ 696 h 3774"/>
                <a:gd name="connsiteX3" fmla="*/ 1200 w 2383"/>
                <a:gd name="connsiteY3" fmla="*/ 735 h 3774"/>
                <a:gd name="connsiteX4" fmla="*/ 1154 w 2383"/>
                <a:gd name="connsiteY4" fmla="*/ 777 h 3774"/>
                <a:gd name="connsiteX5" fmla="*/ 1108 w 2383"/>
                <a:gd name="connsiteY5" fmla="*/ 820 h 3774"/>
                <a:gd name="connsiteX6" fmla="*/ 1061 w 2383"/>
                <a:gd name="connsiteY6" fmla="*/ 867 h 3774"/>
                <a:gd name="connsiteX7" fmla="*/ 1014 w 2383"/>
                <a:gd name="connsiteY7" fmla="*/ 914 h 3774"/>
                <a:gd name="connsiteX8" fmla="*/ 967 w 2383"/>
                <a:gd name="connsiteY8" fmla="*/ 964 h 3774"/>
                <a:gd name="connsiteX9" fmla="*/ 920 w 2383"/>
                <a:gd name="connsiteY9" fmla="*/ 1017 h 3774"/>
                <a:gd name="connsiteX10" fmla="*/ 873 w 2383"/>
                <a:gd name="connsiteY10" fmla="*/ 1073 h 3774"/>
                <a:gd name="connsiteX11" fmla="*/ 826 w 2383"/>
                <a:gd name="connsiteY11" fmla="*/ 1129 h 3774"/>
                <a:gd name="connsiteX12" fmla="*/ 777 w 2383"/>
                <a:gd name="connsiteY12" fmla="*/ 1189 h 3774"/>
                <a:gd name="connsiteX13" fmla="*/ 731 w 2383"/>
                <a:gd name="connsiteY13" fmla="*/ 1251 h 3774"/>
                <a:gd name="connsiteX14" fmla="*/ 684 w 2383"/>
                <a:gd name="connsiteY14" fmla="*/ 1315 h 3774"/>
                <a:gd name="connsiteX15" fmla="*/ 637 w 2383"/>
                <a:gd name="connsiteY15" fmla="*/ 1383 h 3774"/>
                <a:gd name="connsiteX16" fmla="*/ 590 w 2383"/>
                <a:gd name="connsiteY16" fmla="*/ 1452 h 3774"/>
                <a:gd name="connsiteX17" fmla="*/ 543 w 2383"/>
                <a:gd name="connsiteY17" fmla="*/ 1521 h 3774"/>
                <a:gd name="connsiteX18" fmla="*/ 498 w 2383"/>
                <a:gd name="connsiteY18" fmla="*/ 1596 h 3774"/>
                <a:gd name="connsiteX19" fmla="*/ 453 w 2383"/>
                <a:gd name="connsiteY19" fmla="*/ 1671 h 3774"/>
                <a:gd name="connsiteX20" fmla="*/ 408 w 2383"/>
                <a:gd name="connsiteY20" fmla="*/ 1750 h 3774"/>
                <a:gd name="connsiteX21" fmla="*/ 365 w 2383"/>
                <a:gd name="connsiteY21" fmla="*/ 1831 h 3774"/>
                <a:gd name="connsiteX22" fmla="*/ 322 w 2383"/>
                <a:gd name="connsiteY22" fmla="*/ 1913 h 3774"/>
                <a:gd name="connsiteX23" fmla="*/ 280 w 2383"/>
                <a:gd name="connsiteY23" fmla="*/ 1998 h 3774"/>
                <a:gd name="connsiteX24" fmla="*/ 239 w 2383"/>
                <a:gd name="connsiteY24" fmla="*/ 2086 h 3774"/>
                <a:gd name="connsiteX25" fmla="*/ 200 w 2383"/>
                <a:gd name="connsiteY25" fmla="*/ 2176 h 3774"/>
                <a:gd name="connsiteX26" fmla="*/ 160 w 2383"/>
                <a:gd name="connsiteY26" fmla="*/ 2268 h 3774"/>
                <a:gd name="connsiteX27" fmla="*/ 123 w 2383"/>
                <a:gd name="connsiteY27" fmla="*/ 2362 h 3774"/>
                <a:gd name="connsiteX28" fmla="*/ 87 w 2383"/>
                <a:gd name="connsiteY28" fmla="*/ 2459 h 3774"/>
                <a:gd name="connsiteX29" fmla="*/ 51 w 2383"/>
                <a:gd name="connsiteY29" fmla="*/ 2559 h 3774"/>
                <a:gd name="connsiteX30" fmla="*/ 0 w 2383"/>
                <a:gd name="connsiteY30" fmla="*/ 2722 h 3774"/>
                <a:gd name="connsiteX31" fmla="*/ 2 w 2383"/>
                <a:gd name="connsiteY31" fmla="*/ 3774 h 3774"/>
                <a:gd name="connsiteX32" fmla="*/ 335 w 2383"/>
                <a:gd name="connsiteY32" fmla="*/ 2609 h 3774"/>
                <a:gd name="connsiteX33" fmla="*/ 363 w 2383"/>
                <a:gd name="connsiteY33" fmla="*/ 2512 h 3774"/>
                <a:gd name="connsiteX34" fmla="*/ 395 w 2383"/>
                <a:gd name="connsiteY34" fmla="*/ 2414 h 3774"/>
                <a:gd name="connsiteX35" fmla="*/ 429 w 2383"/>
                <a:gd name="connsiteY35" fmla="*/ 2315 h 3774"/>
                <a:gd name="connsiteX36" fmla="*/ 464 w 2383"/>
                <a:gd name="connsiteY36" fmla="*/ 2217 h 3774"/>
                <a:gd name="connsiteX37" fmla="*/ 504 w 2383"/>
                <a:gd name="connsiteY37" fmla="*/ 2118 h 3774"/>
                <a:gd name="connsiteX38" fmla="*/ 543 w 2383"/>
                <a:gd name="connsiteY38" fmla="*/ 2018 h 3774"/>
                <a:gd name="connsiteX39" fmla="*/ 586 w 2383"/>
                <a:gd name="connsiteY39" fmla="*/ 1921 h 3774"/>
                <a:gd name="connsiteX40" fmla="*/ 631 w 2383"/>
                <a:gd name="connsiteY40" fmla="*/ 1825 h 3774"/>
                <a:gd name="connsiteX41" fmla="*/ 680 w 2383"/>
                <a:gd name="connsiteY41" fmla="*/ 1730 h 3774"/>
                <a:gd name="connsiteX42" fmla="*/ 731 w 2383"/>
                <a:gd name="connsiteY42" fmla="*/ 1636 h 3774"/>
                <a:gd name="connsiteX43" fmla="*/ 783 w 2383"/>
                <a:gd name="connsiteY43" fmla="*/ 1544 h 3774"/>
                <a:gd name="connsiteX44" fmla="*/ 837 w 2383"/>
                <a:gd name="connsiteY44" fmla="*/ 1456 h 3774"/>
                <a:gd name="connsiteX45" fmla="*/ 837 w 2383"/>
                <a:gd name="connsiteY45" fmla="*/ 1456 h 3774"/>
                <a:gd name="connsiteX46" fmla="*/ 881 w 2383"/>
                <a:gd name="connsiteY46" fmla="*/ 1388 h 3774"/>
                <a:gd name="connsiteX47" fmla="*/ 926 w 2383"/>
                <a:gd name="connsiteY47" fmla="*/ 1323 h 3774"/>
                <a:gd name="connsiteX48" fmla="*/ 971 w 2383"/>
                <a:gd name="connsiteY48" fmla="*/ 1259 h 3774"/>
                <a:gd name="connsiteX49" fmla="*/ 1018 w 2383"/>
                <a:gd name="connsiteY49" fmla="*/ 1195 h 3774"/>
                <a:gd name="connsiteX50" fmla="*/ 1063 w 2383"/>
                <a:gd name="connsiteY50" fmla="*/ 1133 h 3774"/>
                <a:gd name="connsiteX51" fmla="*/ 1109 w 2383"/>
                <a:gd name="connsiteY51" fmla="*/ 1073 h 3774"/>
                <a:gd name="connsiteX52" fmla="*/ 1156 w 2383"/>
                <a:gd name="connsiteY52" fmla="*/ 1013 h 3774"/>
                <a:gd name="connsiteX53" fmla="*/ 1205 w 2383"/>
                <a:gd name="connsiteY53" fmla="*/ 955 h 3774"/>
                <a:gd name="connsiteX54" fmla="*/ 1254 w 2383"/>
                <a:gd name="connsiteY54" fmla="*/ 897 h 3774"/>
                <a:gd name="connsiteX55" fmla="*/ 1301 w 2383"/>
                <a:gd name="connsiteY55" fmla="*/ 842 h 3774"/>
                <a:gd name="connsiteX56" fmla="*/ 1350 w 2383"/>
                <a:gd name="connsiteY56" fmla="*/ 788 h 3774"/>
                <a:gd name="connsiteX57" fmla="*/ 1400 w 2383"/>
                <a:gd name="connsiteY57" fmla="*/ 734 h 3774"/>
                <a:gd name="connsiteX58" fmla="*/ 1449 w 2383"/>
                <a:gd name="connsiteY58" fmla="*/ 683 h 3774"/>
                <a:gd name="connsiteX59" fmla="*/ 1498 w 2383"/>
                <a:gd name="connsiteY59" fmla="*/ 632 h 3774"/>
                <a:gd name="connsiteX60" fmla="*/ 1548 w 2383"/>
                <a:gd name="connsiteY60" fmla="*/ 583 h 3774"/>
                <a:gd name="connsiteX61" fmla="*/ 1599 w 2383"/>
                <a:gd name="connsiteY61" fmla="*/ 537 h 3774"/>
                <a:gd name="connsiteX62" fmla="*/ 1648 w 2383"/>
                <a:gd name="connsiteY62" fmla="*/ 490 h 3774"/>
                <a:gd name="connsiteX63" fmla="*/ 1698 w 2383"/>
                <a:gd name="connsiteY63" fmla="*/ 445 h 3774"/>
                <a:gd name="connsiteX64" fmla="*/ 1749 w 2383"/>
                <a:gd name="connsiteY64" fmla="*/ 403 h 3774"/>
                <a:gd name="connsiteX65" fmla="*/ 1798 w 2383"/>
                <a:gd name="connsiteY65" fmla="*/ 362 h 3774"/>
                <a:gd name="connsiteX66" fmla="*/ 1849 w 2383"/>
                <a:gd name="connsiteY66" fmla="*/ 323 h 3774"/>
                <a:gd name="connsiteX67" fmla="*/ 1899 w 2383"/>
                <a:gd name="connsiteY67" fmla="*/ 283 h 3774"/>
                <a:gd name="connsiteX68" fmla="*/ 1948 w 2383"/>
                <a:gd name="connsiteY68" fmla="*/ 248 h 3774"/>
                <a:gd name="connsiteX69" fmla="*/ 1997 w 2383"/>
                <a:gd name="connsiteY69" fmla="*/ 214 h 3774"/>
                <a:gd name="connsiteX70" fmla="*/ 2047 w 2383"/>
                <a:gd name="connsiteY70" fmla="*/ 180 h 3774"/>
                <a:gd name="connsiteX71" fmla="*/ 2096 w 2383"/>
                <a:gd name="connsiteY71" fmla="*/ 148 h 3774"/>
                <a:gd name="connsiteX72" fmla="*/ 2145 w 2383"/>
                <a:gd name="connsiteY72" fmla="*/ 120 h 3774"/>
                <a:gd name="connsiteX73" fmla="*/ 2194 w 2383"/>
                <a:gd name="connsiteY73" fmla="*/ 92 h 3774"/>
                <a:gd name="connsiteX74" fmla="*/ 2241 w 2383"/>
                <a:gd name="connsiteY74" fmla="*/ 66 h 3774"/>
                <a:gd name="connsiteX75" fmla="*/ 2289 w 2383"/>
                <a:gd name="connsiteY75" fmla="*/ 43 h 3774"/>
                <a:gd name="connsiteX76" fmla="*/ 2336 w 2383"/>
                <a:gd name="connsiteY76" fmla="*/ 21 h 3774"/>
                <a:gd name="connsiteX77" fmla="*/ 2383 w 2383"/>
                <a:gd name="connsiteY77" fmla="*/ 0 h 3774"/>
                <a:gd name="connsiteX78" fmla="*/ 2383 w 2383"/>
                <a:gd name="connsiteY78" fmla="*/ 0 h 3774"/>
                <a:gd name="connsiteX79" fmla="*/ 2363 w 2383"/>
                <a:gd name="connsiteY79" fmla="*/ 8 h 3774"/>
                <a:gd name="connsiteX80" fmla="*/ 2302 w 2383"/>
                <a:gd name="connsiteY80" fmla="*/ 30 h 3774"/>
                <a:gd name="connsiteX81" fmla="*/ 2257 w 2383"/>
                <a:gd name="connsiteY81" fmla="*/ 49 h 3774"/>
                <a:gd name="connsiteX82" fmla="*/ 2205 w 2383"/>
                <a:gd name="connsiteY82" fmla="*/ 73 h 3774"/>
                <a:gd name="connsiteX83" fmla="*/ 2143 w 2383"/>
                <a:gd name="connsiteY83" fmla="*/ 101 h 3774"/>
                <a:gd name="connsiteX84" fmla="*/ 2074 w 2383"/>
                <a:gd name="connsiteY84" fmla="*/ 135 h 3774"/>
                <a:gd name="connsiteX85" fmla="*/ 1999 w 2383"/>
                <a:gd name="connsiteY85" fmla="*/ 176 h 3774"/>
                <a:gd name="connsiteX86" fmla="*/ 1914 w 2383"/>
                <a:gd name="connsiteY86" fmla="*/ 223 h 3774"/>
                <a:gd name="connsiteX87" fmla="*/ 1824 w 2383"/>
                <a:gd name="connsiteY87" fmla="*/ 278 h 3774"/>
                <a:gd name="connsiteX88" fmla="*/ 1728 w 2383"/>
                <a:gd name="connsiteY88" fmla="*/ 340 h 3774"/>
                <a:gd name="connsiteX89" fmla="*/ 1625 w 2383"/>
                <a:gd name="connsiteY89" fmla="*/ 407 h 3774"/>
                <a:gd name="connsiteX90" fmla="*/ 1518 w 2383"/>
                <a:gd name="connsiteY90" fmla="*/ 484 h 3774"/>
                <a:gd name="connsiteX91" fmla="*/ 1406 w 2383"/>
                <a:gd name="connsiteY91" fmla="*/ 568 h 3774"/>
                <a:gd name="connsiteX92" fmla="*/ 1288 w 2383"/>
                <a:gd name="connsiteY92" fmla="*/ 660 h 3774"/>
                <a:gd name="connsiteX93" fmla="*/ 1288 w 2383"/>
                <a:gd name="connsiteY93" fmla="*/ 660 h 3774"/>
                <a:gd name="connsiteX0" fmla="*/ 1288 w 2383"/>
                <a:gd name="connsiteY0" fmla="*/ 660 h 3774"/>
                <a:gd name="connsiteX1" fmla="*/ 1288 w 2383"/>
                <a:gd name="connsiteY1" fmla="*/ 660 h 3774"/>
                <a:gd name="connsiteX2" fmla="*/ 1245 w 2383"/>
                <a:gd name="connsiteY2" fmla="*/ 696 h 3774"/>
                <a:gd name="connsiteX3" fmla="*/ 1200 w 2383"/>
                <a:gd name="connsiteY3" fmla="*/ 735 h 3774"/>
                <a:gd name="connsiteX4" fmla="*/ 1154 w 2383"/>
                <a:gd name="connsiteY4" fmla="*/ 777 h 3774"/>
                <a:gd name="connsiteX5" fmla="*/ 1108 w 2383"/>
                <a:gd name="connsiteY5" fmla="*/ 820 h 3774"/>
                <a:gd name="connsiteX6" fmla="*/ 1061 w 2383"/>
                <a:gd name="connsiteY6" fmla="*/ 867 h 3774"/>
                <a:gd name="connsiteX7" fmla="*/ 1014 w 2383"/>
                <a:gd name="connsiteY7" fmla="*/ 914 h 3774"/>
                <a:gd name="connsiteX8" fmla="*/ 967 w 2383"/>
                <a:gd name="connsiteY8" fmla="*/ 964 h 3774"/>
                <a:gd name="connsiteX9" fmla="*/ 920 w 2383"/>
                <a:gd name="connsiteY9" fmla="*/ 1017 h 3774"/>
                <a:gd name="connsiteX10" fmla="*/ 873 w 2383"/>
                <a:gd name="connsiteY10" fmla="*/ 1073 h 3774"/>
                <a:gd name="connsiteX11" fmla="*/ 826 w 2383"/>
                <a:gd name="connsiteY11" fmla="*/ 1129 h 3774"/>
                <a:gd name="connsiteX12" fmla="*/ 777 w 2383"/>
                <a:gd name="connsiteY12" fmla="*/ 1189 h 3774"/>
                <a:gd name="connsiteX13" fmla="*/ 731 w 2383"/>
                <a:gd name="connsiteY13" fmla="*/ 1251 h 3774"/>
                <a:gd name="connsiteX14" fmla="*/ 684 w 2383"/>
                <a:gd name="connsiteY14" fmla="*/ 1315 h 3774"/>
                <a:gd name="connsiteX15" fmla="*/ 637 w 2383"/>
                <a:gd name="connsiteY15" fmla="*/ 1383 h 3774"/>
                <a:gd name="connsiteX16" fmla="*/ 590 w 2383"/>
                <a:gd name="connsiteY16" fmla="*/ 1452 h 3774"/>
                <a:gd name="connsiteX17" fmla="*/ 543 w 2383"/>
                <a:gd name="connsiteY17" fmla="*/ 1521 h 3774"/>
                <a:gd name="connsiteX18" fmla="*/ 498 w 2383"/>
                <a:gd name="connsiteY18" fmla="*/ 1596 h 3774"/>
                <a:gd name="connsiteX19" fmla="*/ 453 w 2383"/>
                <a:gd name="connsiteY19" fmla="*/ 1671 h 3774"/>
                <a:gd name="connsiteX20" fmla="*/ 408 w 2383"/>
                <a:gd name="connsiteY20" fmla="*/ 1750 h 3774"/>
                <a:gd name="connsiteX21" fmla="*/ 365 w 2383"/>
                <a:gd name="connsiteY21" fmla="*/ 1831 h 3774"/>
                <a:gd name="connsiteX22" fmla="*/ 322 w 2383"/>
                <a:gd name="connsiteY22" fmla="*/ 1913 h 3774"/>
                <a:gd name="connsiteX23" fmla="*/ 280 w 2383"/>
                <a:gd name="connsiteY23" fmla="*/ 1998 h 3774"/>
                <a:gd name="connsiteX24" fmla="*/ 239 w 2383"/>
                <a:gd name="connsiteY24" fmla="*/ 2086 h 3774"/>
                <a:gd name="connsiteX25" fmla="*/ 200 w 2383"/>
                <a:gd name="connsiteY25" fmla="*/ 2176 h 3774"/>
                <a:gd name="connsiteX26" fmla="*/ 160 w 2383"/>
                <a:gd name="connsiteY26" fmla="*/ 2268 h 3774"/>
                <a:gd name="connsiteX27" fmla="*/ 123 w 2383"/>
                <a:gd name="connsiteY27" fmla="*/ 2362 h 3774"/>
                <a:gd name="connsiteX28" fmla="*/ 87 w 2383"/>
                <a:gd name="connsiteY28" fmla="*/ 2459 h 3774"/>
                <a:gd name="connsiteX29" fmla="*/ 51 w 2383"/>
                <a:gd name="connsiteY29" fmla="*/ 2559 h 3774"/>
                <a:gd name="connsiteX30" fmla="*/ 0 w 2383"/>
                <a:gd name="connsiteY30" fmla="*/ 2722 h 3774"/>
                <a:gd name="connsiteX31" fmla="*/ 2 w 2383"/>
                <a:gd name="connsiteY31" fmla="*/ 3774 h 3774"/>
                <a:gd name="connsiteX32" fmla="*/ 363 w 2383"/>
                <a:gd name="connsiteY32" fmla="*/ 2512 h 3774"/>
                <a:gd name="connsiteX33" fmla="*/ 395 w 2383"/>
                <a:gd name="connsiteY33" fmla="*/ 2414 h 3774"/>
                <a:gd name="connsiteX34" fmla="*/ 429 w 2383"/>
                <a:gd name="connsiteY34" fmla="*/ 2315 h 3774"/>
                <a:gd name="connsiteX35" fmla="*/ 464 w 2383"/>
                <a:gd name="connsiteY35" fmla="*/ 2217 h 3774"/>
                <a:gd name="connsiteX36" fmla="*/ 504 w 2383"/>
                <a:gd name="connsiteY36" fmla="*/ 2118 h 3774"/>
                <a:gd name="connsiteX37" fmla="*/ 543 w 2383"/>
                <a:gd name="connsiteY37" fmla="*/ 2018 h 3774"/>
                <a:gd name="connsiteX38" fmla="*/ 586 w 2383"/>
                <a:gd name="connsiteY38" fmla="*/ 1921 h 3774"/>
                <a:gd name="connsiteX39" fmla="*/ 631 w 2383"/>
                <a:gd name="connsiteY39" fmla="*/ 1825 h 3774"/>
                <a:gd name="connsiteX40" fmla="*/ 680 w 2383"/>
                <a:gd name="connsiteY40" fmla="*/ 1730 h 3774"/>
                <a:gd name="connsiteX41" fmla="*/ 731 w 2383"/>
                <a:gd name="connsiteY41" fmla="*/ 1636 h 3774"/>
                <a:gd name="connsiteX42" fmla="*/ 783 w 2383"/>
                <a:gd name="connsiteY42" fmla="*/ 1544 h 3774"/>
                <a:gd name="connsiteX43" fmla="*/ 837 w 2383"/>
                <a:gd name="connsiteY43" fmla="*/ 1456 h 3774"/>
                <a:gd name="connsiteX44" fmla="*/ 837 w 2383"/>
                <a:gd name="connsiteY44" fmla="*/ 1456 h 3774"/>
                <a:gd name="connsiteX45" fmla="*/ 881 w 2383"/>
                <a:gd name="connsiteY45" fmla="*/ 1388 h 3774"/>
                <a:gd name="connsiteX46" fmla="*/ 926 w 2383"/>
                <a:gd name="connsiteY46" fmla="*/ 1323 h 3774"/>
                <a:gd name="connsiteX47" fmla="*/ 971 w 2383"/>
                <a:gd name="connsiteY47" fmla="*/ 1259 h 3774"/>
                <a:gd name="connsiteX48" fmla="*/ 1018 w 2383"/>
                <a:gd name="connsiteY48" fmla="*/ 1195 h 3774"/>
                <a:gd name="connsiteX49" fmla="*/ 1063 w 2383"/>
                <a:gd name="connsiteY49" fmla="*/ 1133 h 3774"/>
                <a:gd name="connsiteX50" fmla="*/ 1109 w 2383"/>
                <a:gd name="connsiteY50" fmla="*/ 1073 h 3774"/>
                <a:gd name="connsiteX51" fmla="*/ 1156 w 2383"/>
                <a:gd name="connsiteY51" fmla="*/ 1013 h 3774"/>
                <a:gd name="connsiteX52" fmla="*/ 1205 w 2383"/>
                <a:gd name="connsiteY52" fmla="*/ 955 h 3774"/>
                <a:gd name="connsiteX53" fmla="*/ 1254 w 2383"/>
                <a:gd name="connsiteY53" fmla="*/ 897 h 3774"/>
                <a:gd name="connsiteX54" fmla="*/ 1301 w 2383"/>
                <a:gd name="connsiteY54" fmla="*/ 842 h 3774"/>
                <a:gd name="connsiteX55" fmla="*/ 1350 w 2383"/>
                <a:gd name="connsiteY55" fmla="*/ 788 h 3774"/>
                <a:gd name="connsiteX56" fmla="*/ 1400 w 2383"/>
                <a:gd name="connsiteY56" fmla="*/ 734 h 3774"/>
                <a:gd name="connsiteX57" fmla="*/ 1449 w 2383"/>
                <a:gd name="connsiteY57" fmla="*/ 683 h 3774"/>
                <a:gd name="connsiteX58" fmla="*/ 1498 w 2383"/>
                <a:gd name="connsiteY58" fmla="*/ 632 h 3774"/>
                <a:gd name="connsiteX59" fmla="*/ 1548 w 2383"/>
                <a:gd name="connsiteY59" fmla="*/ 583 h 3774"/>
                <a:gd name="connsiteX60" fmla="*/ 1599 w 2383"/>
                <a:gd name="connsiteY60" fmla="*/ 537 h 3774"/>
                <a:gd name="connsiteX61" fmla="*/ 1648 w 2383"/>
                <a:gd name="connsiteY61" fmla="*/ 490 h 3774"/>
                <a:gd name="connsiteX62" fmla="*/ 1698 w 2383"/>
                <a:gd name="connsiteY62" fmla="*/ 445 h 3774"/>
                <a:gd name="connsiteX63" fmla="*/ 1749 w 2383"/>
                <a:gd name="connsiteY63" fmla="*/ 403 h 3774"/>
                <a:gd name="connsiteX64" fmla="*/ 1798 w 2383"/>
                <a:gd name="connsiteY64" fmla="*/ 362 h 3774"/>
                <a:gd name="connsiteX65" fmla="*/ 1849 w 2383"/>
                <a:gd name="connsiteY65" fmla="*/ 323 h 3774"/>
                <a:gd name="connsiteX66" fmla="*/ 1899 w 2383"/>
                <a:gd name="connsiteY66" fmla="*/ 283 h 3774"/>
                <a:gd name="connsiteX67" fmla="*/ 1948 w 2383"/>
                <a:gd name="connsiteY67" fmla="*/ 248 h 3774"/>
                <a:gd name="connsiteX68" fmla="*/ 1997 w 2383"/>
                <a:gd name="connsiteY68" fmla="*/ 214 h 3774"/>
                <a:gd name="connsiteX69" fmla="*/ 2047 w 2383"/>
                <a:gd name="connsiteY69" fmla="*/ 180 h 3774"/>
                <a:gd name="connsiteX70" fmla="*/ 2096 w 2383"/>
                <a:gd name="connsiteY70" fmla="*/ 148 h 3774"/>
                <a:gd name="connsiteX71" fmla="*/ 2145 w 2383"/>
                <a:gd name="connsiteY71" fmla="*/ 120 h 3774"/>
                <a:gd name="connsiteX72" fmla="*/ 2194 w 2383"/>
                <a:gd name="connsiteY72" fmla="*/ 92 h 3774"/>
                <a:gd name="connsiteX73" fmla="*/ 2241 w 2383"/>
                <a:gd name="connsiteY73" fmla="*/ 66 h 3774"/>
                <a:gd name="connsiteX74" fmla="*/ 2289 w 2383"/>
                <a:gd name="connsiteY74" fmla="*/ 43 h 3774"/>
                <a:gd name="connsiteX75" fmla="*/ 2336 w 2383"/>
                <a:gd name="connsiteY75" fmla="*/ 21 h 3774"/>
                <a:gd name="connsiteX76" fmla="*/ 2383 w 2383"/>
                <a:gd name="connsiteY76" fmla="*/ 0 h 3774"/>
                <a:gd name="connsiteX77" fmla="*/ 2383 w 2383"/>
                <a:gd name="connsiteY77" fmla="*/ 0 h 3774"/>
                <a:gd name="connsiteX78" fmla="*/ 2363 w 2383"/>
                <a:gd name="connsiteY78" fmla="*/ 8 h 3774"/>
                <a:gd name="connsiteX79" fmla="*/ 2302 w 2383"/>
                <a:gd name="connsiteY79" fmla="*/ 30 h 3774"/>
                <a:gd name="connsiteX80" fmla="*/ 2257 w 2383"/>
                <a:gd name="connsiteY80" fmla="*/ 49 h 3774"/>
                <a:gd name="connsiteX81" fmla="*/ 2205 w 2383"/>
                <a:gd name="connsiteY81" fmla="*/ 73 h 3774"/>
                <a:gd name="connsiteX82" fmla="*/ 2143 w 2383"/>
                <a:gd name="connsiteY82" fmla="*/ 101 h 3774"/>
                <a:gd name="connsiteX83" fmla="*/ 2074 w 2383"/>
                <a:gd name="connsiteY83" fmla="*/ 135 h 3774"/>
                <a:gd name="connsiteX84" fmla="*/ 1999 w 2383"/>
                <a:gd name="connsiteY84" fmla="*/ 176 h 3774"/>
                <a:gd name="connsiteX85" fmla="*/ 1914 w 2383"/>
                <a:gd name="connsiteY85" fmla="*/ 223 h 3774"/>
                <a:gd name="connsiteX86" fmla="*/ 1824 w 2383"/>
                <a:gd name="connsiteY86" fmla="*/ 278 h 3774"/>
                <a:gd name="connsiteX87" fmla="*/ 1728 w 2383"/>
                <a:gd name="connsiteY87" fmla="*/ 340 h 3774"/>
                <a:gd name="connsiteX88" fmla="*/ 1625 w 2383"/>
                <a:gd name="connsiteY88" fmla="*/ 407 h 3774"/>
                <a:gd name="connsiteX89" fmla="*/ 1518 w 2383"/>
                <a:gd name="connsiteY89" fmla="*/ 484 h 3774"/>
                <a:gd name="connsiteX90" fmla="*/ 1406 w 2383"/>
                <a:gd name="connsiteY90" fmla="*/ 568 h 3774"/>
                <a:gd name="connsiteX91" fmla="*/ 1288 w 2383"/>
                <a:gd name="connsiteY91" fmla="*/ 660 h 3774"/>
                <a:gd name="connsiteX92" fmla="*/ 1288 w 2383"/>
                <a:gd name="connsiteY92" fmla="*/ 660 h 3774"/>
                <a:gd name="connsiteX0" fmla="*/ 1288 w 2383"/>
                <a:gd name="connsiteY0" fmla="*/ 660 h 3774"/>
                <a:gd name="connsiteX1" fmla="*/ 1288 w 2383"/>
                <a:gd name="connsiteY1" fmla="*/ 660 h 3774"/>
                <a:gd name="connsiteX2" fmla="*/ 1245 w 2383"/>
                <a:gd name="connsiteY2" fmla="*/ 696 h 3774"/>
                <a:gd name="connsiteX3" fmla="*/ 1200 w 2383"/>
                <a:gd name="connsiteY3" fmla="*/ 735 h 3774"/>
                <a:gd name="connsiteX4" fmla="*/ 1154 w 2383"/>
                <a:gd name="connsiteY4" fmla="*/ 777 h 3774"/>
                <a:gd name="connsiteX5" fmla="*/ 1108 w 2383"/>
                <a:gd name="connsiteY5" fmla="*/ 820 h 3774"/>
                <a:gd name="connsiteX6" fmla="*/ 1061 w 2383"/>
                <a:gd name="connsiteY6" fmla="*/ 867 h 3774"/>
                <a:gd name="connsiteX7" fmla="*/ 1014 w 2383"/>
                <a:gd name="connsiteY7" fmla="*/ 914 h 3774"/>
                <a:gd name="connsiteX8" fmla="*/ 967 w 2383"/>
                <a:gd name="connsiteY8" fmla="*/ 964 h 3774"/>
                <a:gd name="connsiteX9" fmla="*/ 920 w 2383"/>
                <a:gd name="connsiteY9" fmla="*/ 1017 h 3774"/>
                <a:gd name="connsiteX10" fmla="*/ 873 w 2383"/>
                <a:gd name="connsiteY10" fmla="*/ 1073 h 3774"/>
                <a:gd name="connsiteX11" fmla="*/ 826 w 2383"/>
                <a:gd name="connsiteY11" fmla="*/ 1129 h 3774"/>
                <a:gd name="connsiteX12" fmla="*/ 777 w 2383"/>
                <a:gd name="connsiteY12" fmla="*/ 1189 h 3774"/>
                <a:gd name="connsiteX13" fmla="*/ 731 w 2383"/>
                <a:gd name="connsiteY13" fmla="*/ 1251 h 3774"/>
                <a:gd name="connsiteX14" fmla="*/ 684 w 2383"/>
                <a:gd name="connsiteY14" fmla="*/ 1315 h 3774"/>
                <a:gd name="connsiteX15" fmla="*/ 637 w 2383"/>
                <a:gd name="connsiteY15" fmla="*/ 1383 h 3774"/>
                <a:gd name="connsiteX16" fmla="*/ 590 w 2383"/>
                <a:gd name="connsiteY16" fmla="*/ 1452 h 3774"/>
                <a:gd name="connsiteX17" fmla="*/ 543 w 2383"/>
                <a:gd name="connsiteY17" fmla="*/ 1521 h 3774"/>
                <a:gd name="connsiteX18" fmla="*/ 498 w 2383"/>
                <a:gd name="connsiteY18" fmla="*/ 1596 h 3774"/>
                <a:gd name="connsiteX19" fmla="*/ 453 w 2383"/>
                <a:gd name="connsiteY19" fmla="*/ 1671 h 3774"/>
                <a:gd name="connsiteX20" fmla="*/ 408 w 2383"/>
                <a:gd name="connsiteY20" fmla="*/ 1750 h 3774"/>
                <a:gd name="connsiteX21" fmla="*/ 365 w 2383"/>
                <a:gd name="connsiteY21" fmla="*/ 1831 h 3774"/>
                <a:gd name="connsiteX22" fmla="*/ 322 w 2383"/>
                <a:gd name="connsiteY22" fmla="*/ 1913 h 3774"/>
                <a:gd name="connsiteX23" fmla="*/ 280 w 2383"/>
                <a:gd name="connsiteY23" fmla="*/ 1998 h 3774"/>
                <a:gd name="connsiteX24" fmla="*/ 239 w 2383"/>
                <a:gd name="connsiteY24" fmla="*/ 2086 h 3774"/>
                <a:gd name="connsiteX25" fmla="*/ 200 w 2383"/>
                <a:gd name="connsiteY25" fmla="*/ 2176 h 3774"/>
                <a:gd name="connsiteX26" fmla="*/ 160 w 2383"/>
                <a:gd name="connsiteY26" fmla="*/ 2268 h 3774"/>
                <a:gd name="connsiteX27" fmla="*/ 123 w 2383"/>
                <a:gd name="connsiteY27" fmla="*/ 2362 h 3774"/>
                <a:gd name="connsiteX28" fmla="*/ 87 w 2383"/>
                <a:gd name="connsiteY28" fmla="*/ 2459 h 3774"/>
                <a:gd name="connsiteX29" fmla="*/ 51 w 2383"/>
                <a:gd name="connsiteY29" fmla="*/ 2559 h 3774"/>
                <a:gd name="connsiteX30" fmla="*/ 0 w 2383"/>
                <a:gd name="connsiteY30" fmla="*/ 2722 h 3774"/>
                <a:gd name="connsiteX31" fmla="*/ 2 w 2383"/>
                <a:gd name="connsiteY31" fmla="*/ 3774 h 3774"/>
                <a:gd name="connsiteX32" fmla="*/ 395 w 2383"/>
                <a:gd name="connsiteY32" fmla="*/ 2414 h 3774"/>
                <a:gd name="connsiteX33" fmla="*/ 429 w 2383"/>
                <a:gd name="connsiteY33" fmla="*/ 2315 h 3774"/>
                <a:gd name="connsiteX34" fmla="*/ 464 w 2383"/>
                <a:gd name="connsiteY34" fmla="*/ 2217 h 3774"/>
                <a:gd name="connsiteX35" fmla="*/ 504 w 2383"/>
                <a:gd name="connsiteY35" fmla="*/ 2118 h 3774"/>
                <a:gd name="connsiteX36" fmla="*/ 543 w 2383"/>
                <a:gd name="connsiteY36" fmla="*/ 2018 h 3774"/>
                <a:gd name="connsiteX37" fmla="*/ 586 w 2383"/>
                <a:gd name="connsiteY37" fmla="*/ 1921 h 3774"/>
                <a:gd name="connsiteX38" fmla="*/ 631 w 2383"/>
                <a:gd name="connsiteY38" fmla="*/ 1825 h 3774"/>
                <a:gd name="connsiteX39" fmla="*/ 680 w 2383"/>
                <a:gd name="connsiteY39" fmla="*/ 1730 h 3774"/>
                <a:gd name="connsiteX40" fmla="*/ 731 w 2383"/>
                <a:gd name="connsiteY40" fmla="*/ 1636 h 3774"/>
                <a:gd name="connsiteX41" fmla="*/ 783 w 2383"/>
                <a:gd name="connsiteY41" fmla="*/ 1544 h 3774"/>
                <a:gd name="connsiteX42" fmla="*/ 837 w 2383"/>
                <a:gd name="connsiteY42" fmla="*/ 1456 h 3774"/>
                <a:gd name="connsiteX43" fmla="*/ 837 w 2383"/>
                <a:gd name="connsiteY43" fmla="*/ 1456 h 3774"/>
                <a:gd name="connsiteX44" fmla="*/ 881 w 2383"/>
                <a:gd name="connsiteY44" fmla="*/ 1388 h 3774"/>
                <a:gd name="connsiteX45" fmla="*/ 926 w 2383"/>
                <a:gd name="connsiteY45" fmla="*/ 1323 h 3774"/>
                <a:gd name="connsiteX46" fmla="*/ 971 w 2383"/>
                <a:gd name="connsiteY46" fmla="*/ 1259 h 3774"/>
                <a:gd name="connsiteX47" fmla="*/ 1018 w 2383"/>
                <a:gd name="connsiteY47" fmla="*/ 1195 h 3774"/>
                <a:gd name="connsiteX48" fmla="*/ 1063 w 2383"/>
                <a:gd name="connsiteY48" fmla="*/ 1133 h 3774"/>
                <a:gd name="connsiteX49" fmla="*/ 1109 w 2383"/>
                <a:gd name="connsiteY49" fmla="*/ 1073 h 3774"/>
                <a:gd name="connsiteX50" fmla="*/ 1156 w 2383"/>
                <a:gd name="connsiteY50" fmla="*/ 1013 h 3774"/>
                <a:gd name="connsiteX51" fmla="*/ 1205 w 2383"/>
                <a:gd name="connsiteY51" fmla="*/ 955 h 3774"/>
                <a:gd name="connsiteX52" fmla="*/ 1254 w 2383"/>
                <a:gd name="connsiteY52" fmla="*/ 897 h 3774"/>
                <a:gd name="connsiteX53" fmla="*/ 1301 w 2383"/>
                <a:gd name="connsiteY53" fmla="*/ 842 h 3774"/>
                <a:gd name="connsiteX54" fmla="*/ 1350 w 2383"/>
                <a:gd name="connsiteY54" fmla="*/ 788 h 3774"/>
                <a:gd name="connsiteX55" fmla="*/ 1400 w 2383"/>
                <a:gd name="connsiteY55" fmla="*/ 734 h 3774"/>
                <a:gd name="connsiteX56" fmla="*/ 1449 w 2383"/>
                <a:gd name="connsiteY56" fmla="*/ 683 h 3774"/>
                <a:gd name="connsiteX57" fmla="*/ 1498 w 2383"/>
                <a:gd name="connsiteY57" fmla="*/ 632 h 3774"/>
                <a:gd name="connsiteX58" fmla="*/ 1548 w 2383"/>
                <a:gd name="connsiteY58" fmla="*/ 583 h 3774"/>
                <a:gd name="connsiteX59" fmla="*/ 1599 w 2383"/>
                <a:gd name="connsiteY59" fmla="*/ 537 h 3774"/>
                <a:gd name="connsiteX60" fmla="*/ 1648 w 2383"/>
                <a:gd name="connsiteY60" fmla="*/ 490 h 3774"/>
                <a:gd name="connsiteX61" fmla="*/ 1698 w 2383"/>
                <a:gd name="connsiteY61" fmla="*/ 445 h 3774"/>
                <a:gd name="connsiteX62" fmla="*/ 1749 w 2383"/>
                <a:gd name="connsiteY62" fmla="*/ 403 h 3774"/>
                <a:gd name="connsiteX63" fmla="*/ 1798 w 2383"/>
                <a:gd name="connsiteY63" fmla="*/ 362 h 3774"/>
                <a:gd name="connsiteX64" fmla="*/ 1849 w 2383"/>
                <a:gd name="connsiteY64" fmla="*/ 323 h 3774"/>
                <a:gd name="connsiteX65" fmla="*/ 1899 w 2383"/>
                <a:gd name="connsiteY65" fmla="*/ 283 h 3774"/>
                <a:gd name="connsiteX66" fmla="*/ 1948 w 2383"/>
                <a:gd name="connsiteY66" fmla="*/ 248 h 3774"/>
                <a:gd name="connsiteX67" fmla="*/ 1997 w 2383"/>
                <a:gd name="connsiteY67" fmla="*/ 214 h 3774"/>
                <a:gd name="connsiteX68" fmla="*/ 2047 w 2383"/>
                <a:gd name="connsiteY68" fmla="*/ 180 h 3774"/>
                <a:gd name="connsiteX69" fmla="*/ 2096 w 2383"/>
                <a:gd name="connsiteY69" fmla="*/ 148 h 3774"/>
                <a:gd name="connsiteX70" fmla="*/ 2145 w 2383"/>
                <a:gd name="connsiteY70" fmla="*/ 120 h 3774"/>
                <a:gd name="connsiteX71" fmla="*/ 2194 w 2383"/>
                <a:gd name="connsiteY71" fmla="*/ 92 h 3774"/>
                <a:gd name="connsiteX72" fmla="*/ 2241 w 2383"/>
                <a:gd name="connsiteY72" fmla="*/ 66 h 3774"/>
                <a:gd name="connsiteX73" fmla="*/ 2289 w 2383"/>
                <a:gd name="connsiteY73" fmla="*/ 43 h 3774"/>
                <a:gd name="connsiteX74" fmla="*/ 2336 w 2383"/>
                <a:gd name="connsiteY74" fmla="*/ 21 h 3774"/>
                <a:gd name="connsiteX75" fmla="*/ 2383 w 2383"/>
                <a:gd name="connsiteY75" fmla="*/ 0 h 3774"/>
                <a:gd name="connsiteX76" fmla="*/ 2383 w 2383"/>
                <a:gd name="connsiteY76" fmla="*/ 0 h 3774"/>
                <a:gd name="connsiteX77" fmla="*/ 2363 w 2383"/>
                <a:gd name="connsiteY77" fmla="*/ 8 h 3774"/>
                <a:gd name="connsiteX78" fmla="*/ 2302 w 2383"/>
                <a:gd name="connsiteY78" fmla="*/ 30 h 3774"/>
                <a:gd name="connsiteX79" fmla="*/ 2257 w 2383"/>
                <a:gd name="connsiteY79" fmla="*/ 49 h 3774"/>
                <a:gd name="connsiteX80" fmla="*/ 2205 w 2383"/>
                <a:gd name="connsiteY80" fmla="*/ 73 h 3774"/>
                <a:gd name="connsiteX81" fmla="*/ 2143 w 2383"/>
                <a:gd name="connsiteY81" fmla="*/ 101 h 3774"/>
                <a:gd name="connsiteX82" fmla="*/ 2074 w 2383"/>
                <a:gd name="connsiteY82" fmla="*/ 135 h 3774"/>
                <a:gd name="connsiteX83" fmla="*/ 1999 w 2383"/>
                <a:gd name="connsiteY83" fmla="*/ 176 h 3774"/>
                <a:gd name="connsiteX84" fmla="*/ 1914 w 2383"/>
                <a:gd name="connsiteY84" fmla="*/ 223 h 3774"/>
                <a:gd name="connsiteX85" fmla="*/ 1824 w 2383"/>
                <a:gd name="connsiteY85" fmla="*/ 278 h 3774"/>
                <a:gd name="connsiteX86" fmla="*/ 1728 w 2383"/>
                <a:gd name="connsiteY86" fmla="*/ 340 h 3774"/>
                <a:gd name="connsiteX87" fmla="*/ 1625 w 2383"/>
                <a:gd name="connsiteY87" fmla="*/ 407 h 3774"/>
                <a:gd name="connsiteX88" fmla="*/ 1518 w 2383"/>
                <a:gd name="connsiteY88" fmla="*/ 484 h 3774"/>
                <a:gd name="connsiteX89" fmla="*/ 1406 w 2383"/>
                <a:gd name="connsiteY89" fmla="*/ 568 h 3774"/>
                <a:gd name="connsiteX90" fmla="*/ 1288 w 2383"/>
                <a:gd name="connsiteY90" fmla="*/ 660 h 3774"/>
                <a:gd name="connsiteX91" fmla="*/ 1288 w 2383"/>
                <a:gd name="connsiteY91" fmla="*/ 660 h 3774"/>
                <a:gd name="connsiteX0" fmla="*/ 1288 w 2383"/>
                <a:gd name="connsiteY0" fmla="*/ 660 h 3774"/>
                <a:gd name="connsiteX1" fmla="*/ 1288 w 2383"/>
                <a:gd name="connsiteY1" fmla="*/ 660 h 3774"/>
                <a:gd name="connsiteX2" fmla="*/ 1245 w 2383"/>
                <a:gd name="connsiteY2" fmla="*/ 696 h 3774"/>
                <a:gd name="connsiteX3" fmla="*/ 1200 w 2383"/>
                <a:gd name="connsiteY3" fmla="*/ 735 h 3774"/>
                <a:gd name="connsiteX4" fmla="*/ 1154 w 2383"/>
                <a:gd name="connsiteY4" fmla="*/ 777 h 3774"/>
                <a:gd name="connsiteX5" fmla="*/ 1108 w 2383"/>
                <a:gd name="connsiteY5" fmla="*/ 820 h 3774"/>
                <a:gd name="connsiteX6" fmla="*/ 1061 w 2383"/>
                <a:gd name="connsiteY6" fmla="*/ 867 h 3774"/>
                <a:gd name="connsiteX7" fmla="*/ 1014 w 2383"/>
                <a:gd name="connsiteY7" fmla="*/ 914 h 3774"/>
                <a:gd name="connsiteX8" fmla="*/ 967 w 2383"/>
                <a:gd name="connsiteY8" fmla="*/ 964 h 3774"/>
                <a:gd name="connsiteX9" fmla="*/ 920 w 2383"/>
                <a:gd name="connsiteY9" fmla="*/ 1017 h 3774"/>
                <a:gd name="connsiteX10" fmla="*/ 873 w 2383"/>
                <a:gd name="connsiteY10" fmla="*/ 1073 h 3774"/>
                <a:gd name="connsiteX11" fmla="*/ 826 w 2383"/>
                <a:gd name="connsiteY11" fmla="*/ 1129 h 3774"/>
                <a:gd name="connsiteX12" fmla="*/ 777 w 2383"/>
                <a:gd name="connsiteY12" fmla="*/ 1189 h 3774"/>
                <a:gd name="connsiteX13" fmla="*/ 731 w 2383"/>
                <a:gd name="connsiteY13" fmla="*/ 1251 h 3774"/>
                <a:gd name="connsiteX14" fmla="*/ 684 w 2383"/>
                <a:gd name="connsiteY14" fmla="*/ 1315 h 3774"/>
                <a:gd name="connsiteX15" fmla="*/ 637 w 2383"/>
                <a:gd name="connsiteY15" fmla="*/ 1383 h 3774"/>
                <a:gd name="connsiteX16" fmla="*/ 590 w 2383"/>
                <a:gd name="connsiteY16" fmla="*/ 1452 h 3774"/>
                <a:gd name="connsiteX17" fmla="*/ 543 w 2383"/>
                <a:gd name="connsiteY17" fmla="*/ 1521 h 3774"/>
                <a:gd name="connsiteX18" fmla="*/ 498 w 2383"/>
                <a:gd name="connsiteY18" fmla="*/ 1596 h 3774"/>
                <a:gd name="connsiteX19" fmla="*/ 453 w 2383"/>
                <a:gd name="connsiteY19" fmla="*/ 1671 h 3774"/>
                <a:gd name="connsiteX20" fmla="*/ 408 w 2383"/>
                <a:gd name="connsiteY20" fmla="*/ 1750 h 3774"/>
                <a:gd name="connsiteX21" fmla="*/ 365 w 2383"/>
                <a:gd name="connsiteY21" fmla="*/ 1831 h 3774"/>
                <a:gd name="connsiteX22" fmla="*/ 322 w 2383"/>
                <a:gd name="connsiteY22" fmla="*/ 1913 h 3774"/>
                <a:gd name="connsiteX23" fmla="*/ 280 w 2383"/>
                <a:gd name="connsiteY23" fmla="*/ 1998 h 3774"/>
                <a:gd name="connsiteX24" fmla="*/ 239 w 2383"/>
                <a:gd name="connsiteY24" fmla="*/ 2086 h 3774"/>
                <a:gd name="connsiteX25" fmla="*/ 200 w 2383"/>
                <a:gd name="connsiteY25" fmla="*/ 2176 h 3774"/>
                <a:gd name="connsiteX26" fmla="*/ 160 w 2383"/>
                <a:gd name="connsiteY26" fmla="*/ 2268 h 3774"/>
                <a:gd name="connsiteX27" fmla="*/ 123 w 2383"/>
                <a:gd name="connsiteY27" fmla="*/ 2362 h 3774"/>
                <a:gd name="connsiteX28" fmla="*/ 87 w 2383"/>
                <a:gd name="connsiteY28" fmla="*/ 2459 h 3774"/>
                <a:gd name="connsiteX29" fmla="*/ 51 w 2383"/>
                <a:gd name="connsiteY29" fmla="*/ 2559 h 3774"/>
                <a:gd name="connsiteX30" fmla="*/ 0 w 2383"/>
                <a:gd name="connsiteY30" fmla="*/ 2722 h 3774"/>
                <a:gd name="connsiteX31" fmla="*/ 2 w 2383"/>
                <a:gd name="connsiteY31" fmla="*/ 3774 h 3774"/>
                <a:gd name="connsiteX32" fmla="*/ 395 w 2383"/>
                <a:gd name="connsiteY32" fmla="*/ 2414 h 3774"/>
                <a:gd name="connsiteX33" fmla="*/ 429 w 2383"/>
                <a:gd name="connsiteY33" fmla="*/ 2315 h 3774"/>
                <a:gd name="connsiteX34" fmla="*/ 464 w 2383"/>
                <a:gd name="connsiteY34" fmla="*/ 2217 h 3774"/>
                <a:gd name="connsiteX35" fmla="*/ 504 w 2383"/>
                <a:gd name="connsiteY35" fmla="*/ 2118 h 3774"/>
                <a:gd name="connsiteX36" fmla="*/ 543 w 2383"/>
                <a:gd name="connsiteY36" fmla="*/ 2018 h 3774"/>
                <a:gd name="connsiteX37" fmla="*/ 586 w 2383"/>
                <a:gd name="connsiteY37" fmla="*/ 1921 h 3774"/>
                <a:gd name="connsiteX38" fmla="*/ 631 w 2383"/>
                <a:gd name="connsiteY38" fmla="*/ 1825 h 3774"/>
                <a:gd name="connsiteX39" fmla="*/ 680 w 2383"/>
                <a:gd name="connsiteY39" fmla="*/ 1730 h 3774"/>
                <a:gd name="connsiteX40" fmla="*/ 731 w 2383"/>
                <a:gd name="connsiteY40" fmla="*/ 1636 h 3774"/>
                <a:gd name="connsiteX41" fmla="*/ 783 w 2383"/>
                <a:gd name="connsiteY41" fmla="*/ 1544 h 3774"/>
                <a:gd name="connsiteX42" fmla="*/ 837 w 2383"/>
                <a:gd name="connsiteY42" fmla="*/ 1456 h 3774"/>
                <a:gd name="connsiteX43" fmla="*/ 837 w 2383"/>
                <a:gd name="connsiteY43" fmla="*/ 1456 h 3774"/>
                <a:gd name="connsiteX44" fmla="*/ 881 w 2383"/>
                <a:gd name="connsiteY44" fmla="*/ 1388 h 3774"/>
                <a:gd name="connsiteX45" fmla="*/ 926 w 2383"/>
                <a:gd name="connsiteY45" fmla="*/ 1323 h 3774"/>
                <a:gd name="connsiteX46" fmla="*/ 971 w 2383"/>
                <a:gd name="connsiteY46" fmla="*/ 1259 h 3774"/>
                <a:gd name="connsiteX47" fmla="*/ 1018 w 2383"/>
                <a:gd name="connsiteY47" fmla="*/ 1195 h 3774"/>
                <a:gd name="connsiteX48" fmla="*/ 1063 w 2383"/>
                <a:gd name="connsiteY48" fmla="*/ 1133 h 3774"/>
                <a:gd name="connsiteX49" fmla="*/ 1109 w 2383"/>
                <a:gd name="connsiteY49" fmla="*/ 1073 h 3774"/>
                <a:gd name="connsiteX50" fmla="*/ 1156 w 2383"/>
                <a:gd name="connsiteY50" fmla="*/ 1013 h 3774"/>
                <a:gd name="connsiteX51" fmla="*/ 1205 w 2383"/>
                <a:gd name="connsiteY51" fmla="*/ 955 h 3774"/>
                <a:gd name="connsiteX52" fmla="*/ 1254 w 2383"/>
                <a:gd name="connsiteY52" fmla="*/ 897 h 3774"/>
                <a:gd name="connsiteX53" fmla="*/ 1301 w 2383"/>
                <a:gd name="connsiteY53" fmla="*/ 842 h 3774"/>
                <a:gd name="connsiteX54" fmla="*/ 1350 w 2383"/>
                <a:gd name="connsiteY54" fmla="*/ 788 h 3774"/>
                <a:gd name="connsiteX55" fmla="*/ 1400 w 2383"/>
                <a:gd name="connsiteY55" fmla="*/ 734 h 3774"/>
                <a:gd name="connsiteX56" fmla="*/ 1449 w 2383"/>
                <a:gd name="connsiteY56" fmla="*/ 683 h 3774"/>
                <a:gd name="connsiteX57" fmla="*/ 1498 w 2383"/>
                <a:gd name="connsiteY57" fmla="*/ 632 h 3774"/>
                <a:gd name="connsiteX58" fmla="*/ 1548 w 2383"/>
                <a:gd name="connsiteY58" fmla="*/ 583 h 3774"/>
                <a:gd name="connsiteX59" fmla="*/ 1599 w 2383"/>
                <a:gd name="connsiteY59" fmla="*/ 537 h 3774"/>
                <a:gd name="connsiteX60" fmla="*/ 1648 w 2383"/>
                <a:gd name="connsiteY60" fmla="*/ 490 h 3774"/>
                <a:gd name="connsiteX61" fmla="*/ 1698 w 2383"/>
                <a:gd name="connsiteY61" fmla="*/ 445 h 3774"/>
                <a:gd name="connsiteX62" fmla="*/ 1749 w 2383"/>
                <a:gd name="connsiteY62" fmla="*/ 403 h 3774"/>
                <a:gd name="connsiteX63" fmla="*/ 1798 w 2383"/>
                <a:gd name="connsiteY63" fmla="*/ 362 h 3774"/>
                <a:gd name="connsiteX64" fmla="*/ 1849 w 2383"/>
                <a:gd name="connsiteY64" fmla="*/ 323 h 3774"/>
                <a:gd name="connsiteX65" fmla="*/ 1899 w 2383"/>
                <a:gd name="connsiteY65" fmla="*/ 283 h 3774"/>
                <a:gd name="connsiteX66" fmla="*/ 1948 w 2383"/>
                <a:gd name="connsiteY66" fmla="*/ 248 h 3774"/>
                <a:gd name="connsiteX67" fmla="*/ 1997 w 2383"/>
                <a:gd name="connsiteY67" fmla="*/ 214 h 3774"/>
                <a:gd name="connsiteX68" fmla="*/ 2047 w 2383"/>
                <a:gd name="connsiteY68" fmla="*/ 180 h 3774"/>
                <a:gd name="connsiteX69" fmla="*/ 2096 w 2383"/>
                <a:gd name="connsiteY69" fmla="*/ 148 h 3774"/>
                <a:gd name="connsiteX70" fmla="*/ 2145 w 2383"/>
                <a:gd name="connsiteY70" fmla="*/ 120 h 3774"/>
                <a:gd name="connsiteX71" fmla="*/ 2194 w 2383"/>
                <a:gd name="connsiteY71" fmla="*/ 92 h 3774"/>
                <a:gd name="connsiteX72" fmla="*/ 2241 w 2383"/>
                <a:gd name="connsiteY72" fmla="*/ 66 h 3774"/>
                <a:gd name="connsiteX73" fmla="*/ 2289 w 2383"/>
                <a:gd name="connsiteY73" fmla="*/ 43 h 3774"/>
                <a:gd name="connsiteX74" fmla="*/ 2336 w 2383"/>
                <a:gd name="connsiteY74" fmla="*/ 21 h 3774"/>
                <a:gd name="connsiteX75" fmla="*/ 2383 w 2383"/>
                <a:gd name="connsiteY75" fmla="*/ 0 h 3774"/>
                <a:gd name="connsiteX76" fmla="*/ 2383 w 2383"/>
                <a:gd name="connsiteY76" fmla="*/ 0 h 3774"/>
                <a:gd name="connsiteX77" fmla="*/ 2363 w 2383"/>
                <a:gd name="connsiteY77" fmla="*/ 8 h 3774"/>
                <a:gd name="connsiteX78" fmla="*/ 2302 w 2383"/>
                <a:gd name="connsiteY78" fmla="*/ 30 h 3774"/>
                <a:gd name="connsiteX79" fmla="*/ 2257 w 2383"/>
                <a:gd name="connsiteY79" fmla="*/ 49 h 3774"/>
                <a:gd name="connsiteX80" fmla="*/ 2205 w 2383"/>
                <a:gd name="connsiteY80" fmla="*/ 73 h 3774"/>
                <a:gd name="connsiteX81" fmla="*/ 2143 w 2383"/>
                <a:gd name="connsiteY81" fmla="*/ 101 h 3774"/>
                <a:gd name="connsiteX82" fmla="*/ 2074 w 2383"/>
                <a:gd name="connsiteY82" fmla="*/ 135 h 3774"/>
                <a:gd name="connsiteX83" fmla="*/ 1999 w 2383"/>
                <a:gd name="connsiteY83" fmla="*/ 176 h 3774"/>
                <a:gd name="connsiteX84" fmla="*/ 1914 w 2383"/>
                <a:gd name="connsiteY84" fmla="*/ 223 h 3774"/>
                <a:gd name="connsiteX85" fmla="*/ 1824 w 2383"/>
                <a:gd name="connsiteY85" fmla="*/ 278 h 3774"/>
                <a:gd name="connsiteX86" fmla="*/ 1728 w 2383"/>
                <a:gd name="connsiteY86" fmla="*/ 340 h 3774"/>
                <a:gd name="connsiteX87" fmla="*/ 1625 w 2383"/>
                <a:gd name="connsiteY87" fmla="*/ 407 h 3774"/>
                <a:gd name="connsiteX88" fmla="*/ 1518 w 2383"/>
                <a:gd name="connsiteY88" fmla="*/ 484 h 3774"/>
                <a:gd name="connsiteX89" fmla="*/ 1406 w 2383"/>
                <a:gd name="connsiteY89" fmla="*/ 568 h 3774"/>
                <a:gd name="connsiteX90" fmla="*/ 1288 w 2383"/>
                <a:gd name="connsiteY90" fmla="*/ 660 h 3774"/>
                <a:gd name="connsiteX91" fmla="*/ 1288 w 2383"/>
                <a:gd name="connsiteY91" fmla="*/ 660 h 3774"/>
                <a:gd name="connsiteX0" fmla="*/ 1288 w 2383"/>
                <a:gd name="connsiteY0" fmla="*/ 660 h 3774"/>
                <a:gd name="connsiteX1" fmla="*/ 1288 w 2383"/>
                <a:gd name="connsiteY1" fmla="*/ 660 h 3774"/>
                <a:gd name="connsiteX2" fmla="*/ 1245 w 2383"/>
                <a:gd name="connsiteY2" fmla="*/ 696 h 3774"/>
                <a:gd name="connsiteX3" fmla="*/ 1200 w 2383"/>
                <a:gd name="connsiteY3" fmla="*/ 735 h 3774"/>
                <a:gd name="connsiteX4" fmla="*/ 1154 w 2383"/>
                <a:gd name="connsiteY4" fmla="*/ 777 h 3774"/>
                <a:gd name="connsiteX5" fmla="*/ 1108 w 2383"/>
                <a:gd name="connsiteY5" fmla="*/ 820 h 3774"/>
                <a:gd name="connsiteX6" fmla="*/ 1061 w 2383"/>
                <a:gd name="connsiteY6" fmla="*/ 867 h 3774"/>
                <a:gd name="connsiteX7" fmla="*/ 1014 w 2383"/>
                <a:gd name="connsiteY7" fmla="*/ 914 h 3774"/>
                <a:gd name="connsiteX8" fmla="*/ 967 w 2383"/>
                <a:gd name="connsiteY8" fmla="*/ 964 h 3774"/>
                <a:gd name="connsiteX9" fmla="*/ 920 w 2383"/>
                <a:gd name="connsiteY9" fmla="*/ 1017 h 3774"/>
                <a:gd name="connsiteX10" fmla="*/ 873 w 2383"/>
                <a:gd name="connsiteY10" fmla="*/ 1073 h 3774"/>
                <a:gd name="connsiteX11" fmla="*/ 826 w 2383"/>
                <a:gd name="connsiteY11" fmla="*/ 1129 h 3774"/>
                <a:gd name="connsiteX12" fmla="*/ 777 w 2383"/>
                <a:gd name="connsiteY12" fmla="*/ 1189 h 3774"/>
                <a:gd name="connsiteX13" fmla="*/ 731 w 2383"/>
                <a:gd name="connsiteY13" fmla="*/ 1251 h 3774"/>
                <a:gd name="connsiteX14" fmla="*/ 684 w 2383"/>
                <a:gd name="connsiteY14" fmla="*/ 1315 h 3774"/>
                <a:gd name="connsiteX15" fmla="*/ 637 w 2383"/>
                <a:gd name="connsiteY15" fmla="*/ 1383 h 3774"/>
                <a:gd name="connsiteX16" fmla="*/ 590 w 2383"/>
                <a:gd name="connsiteY16" fmla="*/ 1452 h 3774"/>
                <a:gd name="connsiteX17" fmla="*/ 543 w 2383"/>
                <a:gd name="connsiteY17" fmla="*/ 1521 h 3774"/>
                <a:gd name="connsiteX18" fmla="*/ 498 w 2383"/>
                <a:gd name="connsiteY18" fmla="*/ 1596 h 3774"/>
                <a:gd name="connsiteX19" fmla="*/ 453 w 2383"/>
                <a:gd name="connsiteY19" fmla="*/ 1671 h 3774"/>
                <a:gd name="connsiteX20" fmla="*/ 408 w 2383"/>
                <a:gd name="connsiteY20" fmla="*/ 1750 h 3774"/>
                <a:gd name="connsiteX21" fmla="*/ 365 w 2383"/>
                <a:gd name="connsiteY21" fmla="*/ 1831 h 3774"/>
                <a:gd name="connsiteX22" fmla="*/ 322 w 2383"/>
                <a:gd name="connsiteY22" fmla="*/ 1913 h 3774"/>
                <a:gd name="connsiteX23" fmla="*/ 280 w 2383"/>
                <a:gd name="connsiteY23" fmla="*/ 1998 h 3774"/>
                <a:gd name="connsiteX24" fmla="*/ 239 w 2383"/>
                <a:gd name="connsiteY24" fmla="*/ 2086 h 3774"/>
                <a:gd name="connsiteX25" fmla="*/ 200 w 2383"/>
                <a:gd name="connsiteY25" fmla="*/ 2176 h 3774"/>
                <a:gd name="connsiteX26" fmla="*/ 160 w 2383"/>
                <a:gd name="connsiteY26" fmla="*/ 2268 h 3774"/>
                <a:gd name="connsiteX27" fmla="*/ 123 w 2383"/>
                <a:gd name="connsiteY27" fmla="*/ 2362 h 3774"/>
                <a:gd name="connsiteX28" fmla="*/ 87 w 2383"/>
                <a:gd name="connsiteY28" fmla="*/ 2459 h 3774"/>
                <a:gd name="connsiteX29" fmla="*/ 51 w 2383"/>
                <a:gd name="connsiteY29" fmla="*/ 2559 h 3774"/>
                <a:gd name="connsiteX30" fmla="*/ 0 w 2383"/>
                <a:gd name="connsiteY30" fmla="*/ 2722 h 3774"/>
                <a:gd name="connsiteX31" fmla="*/ 2 w 2383"/>
                <a:gd name="connsiteY31" fmla="*/ 3774 h 3774"/>
                <a:gd name="connsiteX32" fmla="*/ 395 w 2383"/>
                <a:gd name="connsiteY32" fmla="*/ 2414 h 3774"/>
                <a:gd name="connsiteX33" fmla="*/ 429 w 2383"/>
                <a:gd name="connsiteY33" fmla="*/ 2315 h 3774"/>
                <a:gd name="connsiteX34" fmla="*/ 464 w 2383"/>
                <a:gd name="connsiteY34" fmla="*/ 2217 h 3774"/>
                <a:gd name="connsiteX35" fmla="*/ 504 w 2383"/>
                <a:gd name="connsiteY35" fmla="*/ 2118 h 3774"/>
                <a:gd name="connsiteX36" fmla="*/ 543 w 2383"/>
                <a:gd name="connsiteY36" fmla="*/ 2018 h 3774"/>
                <a:gd name="connsiteX37" fmla="*/ 586 w 2383"/>
                <a:gd name="connsiteY37" fmla="*/ 1921 h 3774"/>
                <a:gd name="connsiteX38" fmla="*/ 631 w 2383"/>
                <a:gd name="connsiteY38" fmla="*/ 1825 h 3774"/>
                <a:gd name="connsiteX39" fmla="*/ 680 w 2383"/>
                <a:gd name="connsiteY39" fmla="*/ 1730 h 3774"/>
                <a:gd name="connsiteX40" fmla="*/ 731 w 2383"/>
                <a:gd name="connsiteY40" fmla="*/ 1636 h 3774"/>
                <a:gd name="connsiteX41" fmla="*/ 783 w 2383"/>
                <a:gd name="connsiteY41" fmla="*/ 1544 h 3774"/>
                <a:gd name="connsiteX42" fmla="*/ 837 w 2383"/>
                <a:gd name="connsiteY42" fmla="*/ 1456 h 3774"/>
                <a:gd name="connsiteX43" fmla="*/ 837 w 2383"/>
                <a:gd name="connsiteY43" fmla="*/ 1456 h 3774"/>
                <a:gd name="connsiteX44" fmla="*/ 881 w 2383"/>
                <a:gd name="connsiteY44" fmla="*/ 1388 h 3774"/>
                <a:gd name="connsiteX45" fmla="*/ 926 w 2383"/>
                <a:gd name="connsiteY45" fmla="*/ 1323 h 3774"/>
                <a:gd name="connsiteX46" fmla="*/ 971 w 2383"/>
                <a:gd name="connsiteY46" fmla="*/ 1259 h 3774"/>
                <a:gd name="connsiteX47" fmla="*/ 1018 w 2383"/>
                <a:gd name="connsiteY47" fmla="*/ 1195 h 3774"/>
                <a:gd name="connsiteX48" fmla="*/ 1063 w 2383"/>
                <a:gd name="connsiteY48" fmla="*/ 1133 h 3774"/>
                <a:gd name="connsiteX49" fmla="*/ 1109 w 2383"/>
                <a:gd name="connsiteY49" fmla="*/ 1073 h 3774"/>
                <a:gd name="connsiteX50" fmla="*/ 1156 w 2383"/>
                <a:gd name="connsiteY50" fmla="*/ 1013 h 3774"/>
                <a:gd name="connsiteX51" fmla="*/ 1205 w 2383"/>
                <a:gd name="connsiteY51" fmla="*/ 955 h 3774"/>
                <a:gd name="connsiteX52" fmla="*/ 1254 w 2383"/>
                <a:gd name="connsiteY52" fmla="*/ 897 h 3774"/>
                <a:gd name="connsiteX53" fmla="*/ 1301 w 2383"/>
                <a:gd name="connsiteY53" fmla="*/ 842 h 3774"/>
                <a:gd name="connsiteX54" fmla="*/ 1350 w 2383"/>
                <a:gd name="connsiteY54" fmla="*/ 788 h 3774"/>
                <a:gd name="connsiteX55" fmla="*/ 1400 w 2383"/>
                <a:gd name="connsiteY55" fmla="*/ 734 h 3774"/>
                <a:gd name="connsiteX56" fmla="*/ 1449 w 2383"/>
                <a:gd name="connsiteY56" fmla="*/ 683 h 3774"/>
                <a:gd name="connsiteX57" fmla="*/ 1498 w 2383"/>
                <a:gd name="connsiteY57" fmla="*/ 632 h 3774"/>
                <a:gd name="connsiteX58" fmla="*/ 1548 w 2383"/>
                <a:gd name="connsiteY58" fmla="*/ 583 h 3774"/>
                <a:gd name="connsiteX59" fmla="*/ 1599 w 2383"/>
                <a:gd name="connsiteY59" fmla="*/ 537 h 3774"/>
                <a:gd name="connsiteX60" fmla="*/ 1648 w 2383"/>
                <a:gd name="connsiteY60" fmla="*/ 490 h 3774"/>
                <a:gd name="connsiteX61" fmla="*/ 1698 w 2383"/>
                <a:gd name="connsiteY61" fmla="*/ 445 h 3774"/>
                <a:gd name="connsiteX62" fmla="*/ 1749 w 2383"/>
                <a:gd name="connsiteY62" fmla="*/ 403 h 3774"/>
                <a:gd name="connsiteX63" fmla="*/ 1798 w 2383"/>
                <a:gd name="connsiteY63" fmla="*/ 362 h 3774"/>
                <a:gd name="connsiteX64" fmla="*/ 1849 w 2383"/>
                <a:gd name="connsiteY64" fmla="*/ 323 h 3774"/>
                <a:gd name="connsiteX65" fmla="*/ 1899 w 2383"/>
                <a:gd name="connsiteY65" fmla="*/ 283 h 3774"/>
                <a:gd name="connsiteX66" fmla="*/ 1948 w 2383"/>
                <a:gd name="connsiteY66" fmla="*/ 248 h 3774"/>
                <a:gd name="connsiteX67" fmla="*/ 1997 w 2383"/>
                <a:gd name="connsiteY67" fmla="*/ 214 h 3774"/>
                <a:gd name="connsiteX68" fmla="*/ 2047 w 2383"/>
                <a:gd name="connsiteY68" fmla="*/ 180 h 3774"/>
                <a:gd name="connsiteX69" fmla="*/ 2096 w 2383"/>
                <a:gd name="connsiteY69" fmla="*/ 148 h 3774"/>
                <a:gd name="connsiteX70" fmla="*/ 2145 w 2383"/>
                <a:gd name="connsiteY70" fmla="*/ 120 h 3774"/>
                <a:gd name="connsiteX71" fmla="*/ 2194 w 2383"/>
                <a:gd name="connsiteY71" fmla="*/ 92 h 3774"/>
                <a:gd name="connsiteX72" fmla="*/ 2241 w 2383"/>
                <a:gd name="connsiteY72" fmla="*/ 66 h 3774"/>
                <a:gd name="connsiteX73" fmla="*/ 2289 w 2383"/>
                <a:gd name="connsiteY73" fmla="*/ 43 h 3774"/>
                <a:gd name="connsiteX74" fmla="*/ 2336 w 2383"/>
                <a:gd name="connsiteY74" fmla="*/ 21 h 3774"/>
                <a:gd name="connsiteX75" fmla="*/ 2383 w 2383"/>
                <a:gd name="connsiteY75" fmla="*/ 0 h 3774"/>
                <a:gd name="connsiteX76" fmla="*/ 2383 w 2383"/>
                <a:gd name="connsiteY76" fmla="*/ 0 h 3774"/>
                <a:gd name="connsiteX77" fmla="*/ 2363 w 2383"/>
                <a:gd name="connsiteY77" fmla="*/ 8 h 3774"/>
                <a:gd name="connsiteX78" fmla="*/ 2302 w 2383"/>
                <a:gd name="connsiteY78" fmla="*/ 30 h 3774"/>
                <a:gd name="connsiteX79" fmla="*/ 2257 w 2383"/>
                <a:gd name="connsiteY79" fmla="*/ 49 h 3774"/>
                <a:gd name="connsiteX80" fmla="*/ 2205 w 2383"/>
                <a:gd name="connsiteY80" fmla="*/ 73 h 3774"/>
                <a:gd name="connsiteX81" fmla="*/ 2143 w 2383"/>
                <a:gd name="connsiteY81" fmla="*/ 101 h 3774"/>
                <a:gd name="connsiteX82" fmla="*/ 2074 w 2383"/>
                <a:gd name="connsiteY82" fmla="*/ 135 h 3774"/>
                <a:gd name="connsiteX83" fmla="*/ 1999 w 2383"/>
                <a:gd name="connsiteY83" fmla="*/ 176 h 3774"/>
                <a:gd name="connsiteX84" fmla="*/ 1914 w 2383"/>
                <a:gd name="connsiteY84" fmla="*/ 223 h 3774"/>
                <a:gd name="connsiteX85" fmla="*/ 1824 w 2383"/>
                <a:gd name="connsiteY85" fmla="*/ 278 h 3774"/>
                <a:gd name="connsiteX86" fmla="*/ 1728 w 2383"/>
                <a:gd name="connsiteY86" fmla="*/ 340 h 3774"/>
                <a:gd name="connsiteX87" fmla="*/ 1625 w 2383"/>
                <a:gd name="connsiteY87" fmla="*/ 407 h 3774"/>
                <a:gd name="connsiteX88" fmla="*/ 1518 w 2383"/>
                <a:gd name="connsiteY88" fmla="*/ 484 h 3774"/>
                <a:gd name="connsiteX89" fmla="*/ 1406 w 2383"/>
                <a:gd name="connsiteY89" fmla="*/ 568 h 3774"/>
                <a:gd name="connsiteX90" fmla="*/ 1288 w 2383"/>
                <a:gd name="connsiteY90" fmla="*/ 660 h 3774"/>
                <a:gd name="connsiteX91" fmla="*/ 1288 w 2383"/>
                <a:gd name="connsiteY91" fmla="*/ 660 h 3774"/>
                <a:gd name="connsiteX0" fmla="*/ 1288 w 2383"/>
                <a:gd name="connsiteY0" fmla="*/ 660 h 3774"/>
                <a:gd name="connsiteX1" fmla="*/ 1288 w 2383"/>
                <a:gd name="connsiteY1" fmla="*/ 660 h 3774"/>
                <a:gd name="connsiteX2" fmla="*/ 1245 w 2383"/>
                <a:gd name="connsiteY2" fmla="*/ 696 h 3774"/>
                <a:gd name="connsiteX3" fmla="*/ 1200 w 2383"/>
                <a:gd name="connsiteY3" fmla="*/ 735 h 3774"/>
                <a:gd name="connsiteX4" fmla="*/ 1154 w 2383"/>
                <a:gd name="connsiteY4" fmla="*/ 777 h 3774"/>
                <a:gd name="connsiteX5" fmla="*/ 1108 w 2383"/>
                <a:gd name="connsiteY5" fmla="*/ 820 h 3774"/>
                <a:gd name="connsiteX6" fmla="*/ 1061 w 2383"/>
                <a:gd name="connsiteY6" fmla="*/ 867 h 3774"/>
                <a:gd name="connsiteX7" fmla="*/ 1014 w 2383"/>
                <a:gd name="connsiteY7" fmla="*/ 914 h 3774"/>
                <a:gd name="connsiteX8" fmla="*/ 967 w 2383"/>
                <a:gd name="connsiteY8" fmla="*/ 964 h 3774"/>
                <a:gd name="connsiteX9" fmla="*/ 920 w 2383"/>
                <a:gd name="connsiteY9" fmla="*/ 1017 h 3774"/>
                <a:gd name="connsiteX10" fmla="*/ 873 w 2383"/>
                <a:gd name="connsiteY10" fmla="*/ 1073 h 3774"/>
                <a:gd name="connsiteX11" fmla="*/ 826 w 2383"/>
                <a:gd name="connsiteY11" fmla="*/ 1129 h 3774"/>
                <a:gd name="connsiteX12" fmla="*/ 777 w 2383"/>
                <a:gd name="connsiteY12" fmla="*/ 1189 h 3774"/>
                <a:gd name="connsiteX13" fmla="*/ 731 w 2383"/>
                <a:gd name="connsiteY13" fmla="*/ 1251 h 3774"/>
                <a:gd name="connsiteX14" fmla="*/ 684 w 2383"/>
                <a:gd name="connsiteY14" fmla="*/ 1315 h 3774"/>
                <a:gd name="connsiteX15" fmla="*/ 637 w 2383"/>
                <a:gd name="connsiteY15" fmla="*/ 1383 h 3774"/>
                <a:gd name="connsiteX16" fmla="*/ 590 w 2383"/>
                <a:gd name="connsiteY16" fmla="*/ 1452 h 3774"/>
                <a:gd name="connsiteX17" fmla="*/ 543 w 2383"/>
                <a:gd name="connsiteY17" fmla="*/ 1521 h 3774"/>
                <a:gd name="connsiteX18" fmla="*/ 498 w 2383"/>
                <a:gd name="connsiteY18" fmla="*/ 1596 h 3774"/>
                <a:gd name="connsiteX19" fmla="*/ 453 w 2383"/>
                <a:gd name="connsiteY19" fmla="*/ 1671 h 3774"/>
                <a:gd name="connsiteX20" fmla="*/ 408 w 2383"/>
                <a:gd name="connsiteY20" fmla="*/ 1750 h 3774"/>
                <a:gd name="connsiteX21" fmla="*/ 365 w 2383"/>
                <a:gd name="connsiteY21" fmla="*/ 1831 h 3774"/>
                <a:gd name="connsiteX22" fmla="*/ 322 w 2383"/>
                <a:gd name="connsiteY22" fmla="*/ 1913 h 3774"/>
                <a:gd name="connsiteX23" fmla="*/ 280 w 2383"/>
                <a:gd name="connsiteY23" fmla="*/ 1998 h 3774"/>
                <a:gd name="connsiteX24" fmla="*/ 239 w 2383"/>
                <a:gd name="connsiteY24" fmla="*/ 2086 h 3774"/>
                <a:gd name="connsiteX25" fmla="*/ 200 w 2383"/>
                <a:gd name="connsiteY25" fmla="*/ 2176 h 3774"/>
                <a:gd name="connsiteX26" fmla="*/ 160 w 2383"/>
                <a:gd name="connsiteY26" fmla="*/ 2268 h 3774"/>
                <a:gd name="connsiteX27" fmla="*/ 123 w 2383"/>
                <a:gd name="connsiteY27" fmla="*/ 2362 h 3774"/>
                <a:gd name="connsiteX28" fmla="*/ 87 w 2383"/>
                <a:gd name="connsiteY28" fmla="*/ 2459 h 3774"/>
                <a:gd name="connsiteX29" fmla="*/ 51 w 2383"/>
                <a:gd name="connsiteY29" fmla="*/ 2559 h 3774"/>
                <a:gd name="connsiteX30" fmla="*/ 0 w 2383"/>
                <a:gd name="connsiteY30" fmla="*/ 2722 h 3774"/>
                <a:gd name="connsiteX31" fmla="*/ 2 w 2383"/>
                <a:gd name="connsiteY31" fmla="*/ 3774 h 3774"/>
                <a:gd name="connsiteX32" fmla="*/ 429 w 2383"/>
                <a:gd name="connsiteY32" fmla="*/ 2315 h 3774"/>
                <a:gd name="connsiteX33" fmla="*/ 464 w 2383"/>
                <a:gd name="connsiteY33" fmla="*/ 2217 h 3774"/>
                <a:gd name="connsiteX34" fmla="*/ 504 w 2383"/>
                <a:gd name="connsiteY34" fmla="*/ 2118 h 3774"/>
                <a:gd name="connsiteX35" fmla="*/ 543 w 2383"/>
                <a:gd name="connsiteY35" fmla="*/ 2018 h 3774"/>
                <a:gd name="connsiteX36" fmla="*/ 586 w 2383"/>
                <a:gd name="connsiteY36" fmla="*/ 1921 h 3774"/>
                <a:gd name="connsiteX37" fmla="*/ 631 w 2383"/>
                <a:gd name="connsiteY37" fmla="*/ 1825 h 3774"/>
                <a:gd name="connsiteX38" fmla="*/ 680 w 2383"/>
                <a:gd name="connsiteY38" fmla="*/ 1730 h 3774"/>
                <a:gd name="connsiteX39" fmla="*/ 731 w 2383"/>
                <a:gd name="connsiteY39" fmla="*/ 1636 h 3774"/>
                <a:gd name="connsiteX40" fmla="*/ 783 w 2383"/>
                <a:gd name="connsiteY40" fmla="*/ 1544 h 3774"/>
                <a:gd name="connsiteX41" fmla="*/ 837 w 2383"/>
                <a:gd name="connsiteY41" fmla="*/ 1456 h 3774"/>
                <a:gd name="connsiteX42" fmla="*/ 837 w 2383"/>
                <a:gd name="connsiteY42" fmla="*/ 1456 h 3774"/>
                <a:gd name="connsiteX43" fmla="*/ 881 w 2383"/>
                <a:gd name="connsiteY43" fmla="*/ 1388 h 3774"/>
                <a:gd name="connsiteX44" fmla="*/ 926 w 2383"/>
                <a:gd name="connsiteY44" fmla="*/ 1323 h 3774"/>
                <a:gd name="connsiteX45" fmla="*/ 971 w 2383"/>
                <a:gd name="connsiteY45" fmla="*/ 1259 h 3774"/>
                <a:gd name="connsiteX46" fmla="*/ 1018 w 2383"/>
                <a:gd name="connsiteY46" fmla="*/ 1195 h 3774"/>
                <a:gd name="connsiteX47" fmla="*/ 1063 w 2383"/>
                <a:gd name="connsiteY47" fmla="*/ 1133 h 3774"/>
                <a:gd name="connsiteX48" fmla="*/ 1109 w 2383"/>
                <a:gd name="connsiteY48" fmla="*/ 1073 h 3774"/>
                <a:gd name="connsiteX49" fmla="*/ 1156 w 2383"/>
                <a:gd name="connsiteY49" fmla="*/ 1013 h 3774"/>
                <a:gd name="connsiteX50" fmla="*/ 1205 w 2383"/>
                <a:gd name="connsiteY50" fmla="*/ 955 h 3774"/>
                <a:gd name="connsiteX51" fmla="*/ 1254 w 2383"/>
                <a:gd name="connsiteY51" fmla="*/ 897 h 3774"/>
                <a:gd name="connsiteX52" fmla="*/ 1301 w 2383"/>
                <a:gd name="connsiteY52" fmla="*/ 842 h 3774"/>
                <a:gd name="connsiteX53" fmla="*/ 1350 w 2383"/>
                <a:gd name="connsiteY53" fmla="*/ 788 h 3774"/>
                <a:gd name="connsiteX54" fmla="*/ 1400 w 2383"/>
                <a:gd name="connsiteY54" fmla="*/ 734 h 3774"/>
                <a:gd name="connsiteX55" fmla="*/ 1449 w 2383"/>
                <a:gd name="connsiteY55" fmla="*/ 683 h 3774"/>
                <a:gd name="connsiteX56" fmla="*/ 1498 w 2383"/>
                <a:gd name="connsiteY56" fmla="*/ 632 h 3774"/>
                <a:gd name="connsiteX57" fmla="*/ 1548 w 2383"/>
                <a:gd name="connsiteY57" fmla="*/ 583 h 3774"/>
                <a:gd name="connsiteX58" fmla="*/ 1599 w 2383"/>
                <a:gd name="connsiteY58" fmla="*/ 537 h 3774"/>
                <a:gd name="connsiteX59" fmla="*/ 1648 w 2383"/>
                <a:gd name="connsiteY59" fmla="*/ 490 h 3774"/>
                <a:gd name="connsiteX60" fmla="*/ 1698 w 2383"/>
                <a:gd name="connsiteY60" fmla="*/ 445 h 3774"/>
                <a:gd name="connsiteX61" fmla="*/ 1749 w 2383"/>
                <a:gd name="connsiteY61" fmla="*/ 403 h 3774"/>
                <a:gd name="connsiteX62" fmla="*/ 1798 w 2383"/>
                <a:gd name="connsiteY62" fmla="*/ 362 h 3774"/>
                <a:gd name="connsiteX63" fmla="*/ 1849 w 2383"/>
                <a:gd name="connsiteY63" fmla="*/ 323 h 3774"/>
                <a:gd name="connsiteX64" fmla="*/ 1899 w 2383"/>
                <a:gd name="connsiteY64" fmla="*/ 283 h 3774"/>
                <a:gd name="connsiteX65" fmla="*/ 1948 w 2383"/>
                <a:gd name="connsiteY65" fmla="*/ 248 h 3774"/>
                <a:gd name="connsiteX66" fmla="*/ 1997 w 2383"/>
                <a:gd name="connsiteY66" fmla="*/ 214 h 3774"/>
                <a:gd name="connsiteX67" fmla="*/ 2047 w 2383"/>
                <a:gd name="connsiteY67" fmla="*/ 180 h 3774"/>
                <a:gd name="connsiteX68" fmla="*/ 2096 w 2383"/>
                <a:gd name="connsiteY68" fmla="*/ 148 h 3774"/>
                <a:gd name="connsiteX69" fmla="*/ 2145 w 2383"/>
                <a:gd name="connsiteY69" fmla="*/ 120 h 3774"/>
                <a:gd name="connsiteX70" fmla="*/ 2194 w 2383"/>
                <a:gd name="connsiteY70" fmla="*/ 92 h 3774"/>
                <a:gd name="connsiteX71" fmla="*/ 2241 w 2383"/>
                <a:gd name="connsiteY71" fmla="*/ 66 h 3774"/>
                <a:gd name="connsiteX72" fmla="*/ 2289 w 2383"/>
                <a:gd name="connsiteY72" fmla="*/ 43 h 3774"/>
                <a:gd name="connsiteX73" fmla="*/ 2336 w 2383"/>
                <a:gd name="connsiteY73" fmla="*/ 21 h 3774"/>
                <a:gd name="connsiteX74" fmla="*/ 2383 w 2383"/>
                <a:gd name="connsiteY74" fmla="*/ 0 h 3774"/>
                <a:gd name="connsiteX75" fmla="*/ 2383 w 2383"/>
                <a:gd name="connsiteY75" fmla="*/ 0 h 3774"/>
                <a:gd name="connsiteX76" fmla="*/ 2363 w 2383"/>
                <a:gd name="connsiteY76" fmla="*/ 8 h 3774"/>
                <a:gd name="connsiteX77" fmla="*/ 2302 w 2383"/>
                <a:gd name="connsiteY77" fmla="*/ 30 h 3774"/>
                <a:gd name="connsiteX78" fmla="*/ 2257 w 2383"/>
                <a:gd name="connsiteY78" fmla="*/ 49 h 3774"/>
                <a:gd name="connsiteX79" fmla="*/ 2205 w 2383"/>
                <a:gd name="connsiteY79" fmla="*/ 73 h 3774"/>
                <a:gd name="connsiteX80" fmla="*/ 2143 w 2383"/>
                <a:gd name="connsiteY80" fmla="*/ 101 h 3774"/>
                <a:gd name="connsiteX81" fmla="*/ 2074 w 2383"/>
                <a:gd name="connsiteY81" fmla="*/ 135 h 3774"/>
                <a:gd name="connsiteX82" fmla="*/ 1999 w 2383"/>
                <a:gd name="connsiteY82" fmla="*/ 176 h 3774"/>
                <a:gd name="connsiteX83" fmla="*/ 1914 w 2383"/>
                <a:gd name="connsiteY83" fmla="*/ 223 h 3774"/>
                <a:gd name="connsiteX84" fmla="*/ 1824 w 2383"/>
                <a:gd name="connsiteY84" fmla="*/ 278 h 3774"/>
                <a:gd name="connsiteX85" fmla="*/ 1728 w 2383"/>
                <a:gd name="connsiteY85" fmla="*/ 340 h 3774"/>
                <a:gd name="connsiteX86" fmla="*/ 1625 w 2383"/>
                <a:gd name="connsiteY86" fmla="*/ 407 h 3774"/>
                <a:gd name="connsiteX87" fmla="*/ 1518 w 2383"/>
                <a:gd name="connsiteY87" fmla="*/ 484 h 3774"/>
                <a:gd name="connsiteX88" fmla="*/ 1406 w 2383"/>
                <a:gd name="connsiteY88" fmla="*/ 568 h 3774"/>
                <a:gd name="connsiteX89" fmla="*/ 1288 w 2383"/>
                <a:gd name="connsiteY89" fmla="*/ 660 h 3774"/>
                <a:gd name="connsiteX90" fmla="*/ 1288 w 2383"/>
                <a:gd name="connsiteY90" fmla="*/ 660 h 3774"/>
                <a:gd name="connsiteX0" fmla="*/ 1288 w 2383"/>
                <a:gd name="connsiteY0" fmla="*/ 660 h 3774"/>
                <a:gd name="connsiteX1" fmla="*/ 1288 w 2383"/>
                <a:gd name="connsiteY1" fmla="*/ 660 h 3774"/>
                <a:gd name="connsiteX2" fmla="*/ 1245 w 2383"/>
                <a:gd name="connsiteY2" fmla="*/ 696 h 3774"/>
                <a:gd name="connsiteX3" fmla="*/ 1200 w 2383"/>
                <a:gd name="connsiteY3" fmla="*/ 735 h 3774"/>
                <a:gd name="connsiteX4" fmla="*/ 1154 w 2383"/>
                <a:gd name="connsiteY4" fmla="*/ 777 h 3774"/>
                <a:gd name="connsiteX5" fmla="*/ 1108 w 2383"/>
                <a:gd name="connsiteY5" fmla="*/ 820 h 3774"/>
                <a:gd name="connsiteX6" fmla="*/ 1061 w 2383"/>
                <a:gd name="connsiteY6" fmla="*/ 867 h 3774"/>
                <a:gd name="connsiteX7" fmla="*/ 1014 w 2383"/>
                <a:gd name="connsiteY7" fmla="*/ 914 h 3774"/>
                <a:gd name="connsiteX8" fmla="*/ 967 w 2383"/>
                <a:gd name="connsiteY8" fmla="*/ 964 h 3774"/>
                <a:gd name="connsiteX9" fmla="*/ 920 w 2383"/>
                <a:gd name="connsiteY9" fmla="*/ 1017 h 3774"/>
                <a:gd name="connsiteX10" fmla="*/ 873 w 2383"/>
                <a:gd name="connsiteY10" fmla="*/ 1073 h 3774"/>
                <a:gd name="connsiteX11" fmla="*/ 826 w 2383"/>
                <a:gd name="connsiteY11" fmla="*/ 1129 h 3774"/>
                <a:gd name="connsiteX12" fmla="*/ 777 w 2383"/>
                <a:gd name="connsiteY12" fmla="*/ 1189 h 3774"/>
                <a:gd name="connsiteX13" fmla="*/ 731 w 2383"/>
                <a:gd name="connsiteY13" fmla="*/ 1251 h 3774"/>
                <a:gd name="connsiteX14" fmla="*/ 684 w 2383"/>
                <a:gd name="connsiteY14" fmla="*/ 1315 h 3774"/>
                <a:gd name="connsiteX15" fmla="*/ 637 w 2383"/>
                <a:gd name="connsiteY15" fmla="*/ 1383 h 3774"/>
                <a:gd name="connsiteX16" fmla="*/ 590 w 2383"/>
                <a:gd name="connsiteY16" fmla="*/ 1452 h 3774"/>
                <a:gd name="connsiteX17" fmla="*/ 543 w 2383"/>
                <a:gd name="connsiteY17" fmla="*/ 1521 h 3774"/>
                <a:gd name="connsiteX18" fmla="*/ 498 w 2383"/>
                <a:gd name="connsiteY18" fmla="*/ 1596 h 3774"/>
                <a:gd name="connsiteX19" fmla="*/ 453 w 2383"/>
                <a:gd name="connsiteY19" fmla="*/ 1671 h 3774"/>
                <a:gd name="connsiteX20" fmla="*/ 408 w 2383"/>
                <a:gd name="connsiteY20" fmla="*/ 1750 h 3774"/>
                <a:gd name="connsiteX21" fmla="*/ 365 w 2383"/>
                <a:gd name="connsiteY21" fmla="*/ 1831 h 3774"/>
                <a:gd name="connsiteX22" fmla="*/ 322 w 2383"/>
                <a:gd name="connsiteY22" fmla="*/ 1913 h 3774"/>
                <a:gd name="connsiteX23" fmla="*/ 280 w 2383"/>
                <a:gd name="connsiteY23" fmla="*/ 1998 h 3774"/>
                <a:gd name="connsiteX24" fmla="*/ 239 w 2383"/>
                <a:gd name="connsiteY24" fmla="*/ 2086 h 3774"/>
                <a:gd name="connsiteX25" fmla="*/ 200 w 2383"/>
                <a:gd name="connsiteY25" fmla="*/ 2176 h 3774"/>
                <a:gd name="connsiteX26" fmla="*/ 160 w 2383"/>
                <a:gd name="connsiteY26" fmla="*/ 2268 h 3774"/>
                <a:gd name="connsiteX27" fmla="*/ 123 w 2383"/>
                <a:gd name="connsiteY27" fmla="*/ 2362 h 3774"/>
                <a:gd name="connsiteX28" fmla="*/ 87 w 2383"/>
                <a:gd name="connsiteY28" fmla="*/ 2459 h 3774"/>
                <a:gd name="connsiteX29" fmla="*/ 51 w 2383"/>
                <a:gd name="connsiteY29" fmla="*/ 2559 h 3774"/>
                <a:gd name="connsiteX30" fmla="*/ 0 w 2383"/>
                <a:gd name="connsiteY30" fmla="*/ 2722 h 3774"/>
                <a:gd name="connsiteX31" fmla="*/ 2 w 2383"/>
                <a:gd name="connsiteY31" fmla="*/ 3774 h 3774"/>
                <a:gd name="connsiteX32" fmla="*/ 429 w 2383"/>
                <a:gd name="connsiteY32" fmla="*/ 2315 h 3774"/>
                <a:gd name="connsiteX33" fmla="*/ 464 w 2383"/>
                <a:gd name="connsiteY33" fmla="*/ 2217 h 3774"/>
                <a:gd name="connsiteX34" fmla="*/ 504 w 2383"/>
                <a:gd name="connsiteY34" fmla="*/ 2118 h 3774"/>
                <a:gd name="connsiteX35" fmla="*/ 543 w 2383"/>
                <a:gd name="connsiteY35" fmla="*/ 2018 h 3774"/>
                <a:gd name="connsiteX36" fmla="*/ 586 w 2383"/>
                <a:gd name="connsiteY36" fmla="*/ 1921 h 3774"/>
                <a:gd name="connsiteX37" fmla="*/ 631 w 2383"/>
                <a:gd name="connsiteY37" fmla="*/ 1825 h 3774"/>
                <a:gd name="connsiteX38" fmla="*/ 680 w 2383"/>
                <a:gd name="connsiteY38" fmla="*/ 1730 h 3774"/>
                <a:gd name="connsiteX39" fmla="*/ 731 w 2383"/>
                <a:gd name="connsiteY39" fmla="*/ 1636 h 3774"/>
                <a:gd name="connsiteX40" fmla="*/ 783 w 2383"/>
                <a:gd name="connsiteY40" fmla="*/ 1544 h 3774"/>
                <a:gd name="connsiteX41" fmla="*/ 837 w 2383"/>
                <a:gd name="connsiteY41" fmla="*/ 1456 h 3774"/>
                <a:gd name="connsiteX42" fmla="*/ 837 w 2383"/>
                <a:gd name="connsiteY42" fmla="*/ 1456 h 3774"/>
                <a:gd name="connsiteX43" fmla="*/ 881 w 2383"/>
                <a:gd name="connsiteY43" fmla="*/ 1388 h 3774"/>
                <a:gd name="connsiteX44" fmla="*/ 926 w 2383"/>
                <a:gd name="connsiteY44" fmla="*/ 1323 h 3774"/>
                <a:gd name="connsiteX45" fmla="*/ 971 w 2383"/>
                <a:gd name="connsiteY45" fmla="*/ 1259 h 3774"/>
                <a:gd name="connsiteX46" fmla="*/ 1018 w 2383"/>
                <a:gd name="connsiteY46" fmla="*/ 1195 h 3774"/>
                <a:gd name="connsiteX47" fmla="*/ 1063 w 2383"/>
                <a:gd name="connsiteY47" fmla="*/ 1133 h 3774"/>
                <a:gd name="connsiteX48" fmla="*/ 1109 w 2383"/>
                <a:gd name="connsiteY48" fmla="*/ 1073 h 3774"/>
                <a:gd name="connsiteX49" fmla="*/ 1156 w 2383"/>
                <a:gd name="connsiteY49" fmla="*/ 1013 h 3774"/>
                <a:gd name="connsiteX50" fmla="*/ 1205 w 2383"/>
                <a:gd name="connsiteY50" fmla="*/ 955 h 3774"/>
                <a:gd name="connsiteX51" fmla="*/ 1254 w 2383"/>
                <a:gd name="connsiteY51" fmla="*/ 897 h 3774"/>
                <a:gd name="connsiteX52" fmla="*/ 1301 w 2383"/>
                <a:gd name="connsiteY52" fmla="*/ 842 h 3774"/>
                <a:gd name="connsiteX53" fmla="*/ 1350 w 2383"/>
                <a:gd name="connsiteY53" fmla="*/ 788 h 3774"/>
                <a:gd name="connsiteX54" fmla="*/ 1400 w 2383"/>
                <a:gd name="connsiteY54" fmla="*/ 734 h 3774"/>
                <a:gd name="connsiteX55" fmla="*/ 1449 w 2383"/>
                <a:gd name="connsiteY55" fmla="*/ 683 h 3774"/>
                <a:gd name="connsiteX56" fmla="*/ 1498 w 2383"/>
                <a:gd name="connsiteY56" fmla="*/ 632 h 3774"/>
                <a:gd name="connsiteX57" fmla="*/ 1548 w 2383"/>
                <a:gd name="connsiteY57" fmla="*/ 583 h 3774"/>
                <a:gd name="connsiteX58" fmla="*/ 1599 w 2383"/>
                <a:gd name="connsiteY58" fmla="*/ 537 h 3774"/>
                <a:gd name="connsiteX59" fmla="*/ 1648 w 2383"/>
                <a:gd name="connsiteY59" fmla="*/ 490 h 3774"/>
                <a:gd name="connsiteX60" fmla="*/ 1698 w 2383"/>
                <a:gd name="connsiteY60" fmla="*/ 445 h 3774"/>
                <a:gd name="connsiteX61" fmla="*/ 1749 w 2383"/>
                <a:gd name="connsiteY61" fmla="*/ 403 h 3774"/>
                <a:gd name="connsiteX62" fmla="*/ 1798 w 2383"/>
                <a:gd name="connsiteY62" fmla="*/ 362 h 3774"/>
                <a:gd name="connsiteX63" fmla="*/ 1849 w 2383"/>
                <a:gd name="connsiteY63" fmla="*/ 323 h 3774"/>
                <a:gd name="connsiteX64" fmla="*/ 1899 w 2383"/>
                <a:gd name="connsiteY64" fmla="*/ 283 h 3774"/>
                <a:gd name="connsiteX65" fmla="*/ 1948 w 2383"/>
                <a:gd name="connsiteY65" fmla="*/ 248 h 3774"/>
                <a:gd name="connsiteX66" fmla="*/ 1997 w 2383"/>
                <a:gd name="connsiteY66" fmla="*/ 214 h 3774"/>
                <a:gd name="connsiteX67" fmla="*/ 2047 w 2383"/>
                <a:gd name="connsiteY67" fmla="*/ 180 h 3774"/>
                <a:gd name="connsiteX68" fmla="*/ 2096 w 2383"/>
                <a:gd name="connsiteY68" fmla="*/ 148 h 3774"/>
                <a:gd name="connsiteX69" fmla="*/ 2145 w 2383"/>
                <a:gd name="connsiteY69" fmla="*/ 120 h 3774"/>
                <a:gd name="connsiteX70" fmla="*/ 2194 w 2383"/>
                <a:gd name="connsiteY70" fmla="*/ 92 h 3774"/>
                <a:gd name="connsiteX71" fmla="*/ 2241 w 2383"/>
                <a:gd name="connsiteY71" fmla="*/ 66 h 3774"/>
                <a:gd name="connsiteX72" fmla="*/ 2289 w 2383"/>
                <a:gd name="connsiteY72" fmla="*/ 43 h 3774"/>
                <a:gd name="connsiteX73" fmla="*/ 2336 w 2383"/>
                <a:gd name="connsiteY73" fmla="*/ 21 h 3774"/>
                <a:gd name="connsiteX74" fmla="*/ 2383 w 2383"/>
                <a:gd name="connsiteY74" fmla="*/ 0 h 3774"/>
                <a:gd name="connsiteX75" fmla="*/ 2383 w 2383"/>
                <a:gd name="connsiteY75" fmla="*/ 0 h 3774"/>
                <a:gd name="connsiteX76" fmla="*/ 2363 w 2383"/>
                <a:gd name="connsiteY76" fmla="*/ 8 h 3774"/>
                <a:gd name="connsiteX77" fmla="*/ 2302 w 2383"/>
                <a:gd name="connsiteY77" fmla="*/ 30 h 3774"/>
                <a:gd name="connsiteX78" fmla="*/ 2257 w 2383"/>
                <a:gd name="connsiteY78" fmla="*/ 49 h 3774"/>
                <a:gd name="connsiteX79" fmla="*/ 2205 w 2383"/>
                <a:gd name="connsiteY79" fmla="*/ 73 h 3774"/>
                <a:gd name="connsiteX80" fmla="*/ 2143 w 2383"/>
                <a:gd name="connsiteY80" fmla="*/ 101 h 3774"/>
                <a:gd name="connsiteX81" fmla="*/ 2074 w 2383"/>
                <a:gd name="connsiteY81" fmla="*/ 135 h 3774"/>
                <a:gd name="connsiteX82" fmla="*/ 1999 w 2383"/>
                <a:gd name="connsiteY82" fmla="*/ 176 h 3774"/>
                <a:gd name="connsiteX83" fmla="*/ 1914 w 2383"/>
                <a:gd name="connsiteY83" fmla="*/ 223 h 3774"/>
                <a:gd name="connsiteX84" fmla="*/ 1824 w 2383"/>
                <a:gd name="connsiteY84" fmla="*/ 278 h 3774"/>
                <a:gd name="connsiteX85" fmla="*/ 1728 w 2383"/>
                <a:gd name="connsiteY85" fmla="*/ 340 h 3774"/>
                <a:gd name="connsiteX86" fmla="*/ 1625 w 2383"/>
                <a:gd name="connsiteY86" fmla="*/ 407 h 3774"/>
                <a:gd name="connsiteX87" fmla="*/ 1518 w 2383"/>
                <a:gd name="connsiteY87" fmla="*/ 484 h 3774"/>
                <a:gd name="connsiteX88" fmla="*/ 1406 w 2383"/>
                <a:gd name="connsiteY88" fmla="*/ 568 h 3774"/>
                <a:gd name="connsiteX89" fmla="*/ 1288 w 2383"/>
                <a:gd name="connsiteY89" fmla="*/ 660 h 3774"/>
                <a:gd name="connsiteX90" fmla="*/ 1288 w 2383"/>
                <a:gd name="connsiteY90" fmla="*/ 660 h 377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</a:cxnLst>
              <a:rect l="l" t="t" r="r" b="b"/>
              <a:pathLst>
                <a:path w="2383" h="3774">
                  <a:moveTo>
                    <a:pt x="1288" y="660"/>
                  </a:moveTo>
                  <a:lnTo>
                    <a:pt x="1288" y="660"/>
                  </a:lnTo>
                  <a:cubicBezTo>
                    <a:pt x="1274" y="672"/>
                    <a:pt x="1259" y="684"/>
                    <a:pt x="1245" y="696"/>
                  </a:cubicBezTo>
                  <a:lnTo>
                    <a:pt x="1200" y="735"/>
                  </a:lnTo>
                  <a:cubicBezTo>
                    <a:pt x="1185" y="749"/>
                    <a:pt x="1169" y="763"/>
                    <a:pt x="1154" y="777"/>
                  </a:cubicBezTo>
                  <a:lnTo>
                    <a:pt x="1108" y="820"/>
                  </a:lnTo>
                  <a:lnTo>
                    <a:pt x="1061" y="867"/>
                  </a:lnTo>
                  <a:lnTo>
                    <a:pt x="1014" y="914"/>
                  </a:lnTo>
                  <a:lnTo>
                    <a:pt x="967" y="964"/>
                  </a:lnTo>
                  <a:lnTo>
                    <a:pt x="920" y="1017"/>
                  </a:lnTo>
                  <a:lnTo>
                    <a:pt x="873" y="1073"/>
                  </a:lnTo>
                  <a:lnTo>
                    <a:pt x="826" y="1129"/>
                  </a:lnTo>
                  <a:cubicBezTo>
                    <a:pt x="810" y="1149"/>
                    <a:pt x="793" y="1169"/>
                    <a:pt x="777" y="1189"/>
                  </a:cubicBezTo>
                  <a:cubicBezTo>
                    <a:pt x="762" y="1210"/>
                    <a:pt x="746" y="1230"/>
                    <a:pt x="731" y="1251"/>
                  </a:cubicBezTo>
                  <a:cubicBezTo>
                    <a:pt x="715" y="1272"/>
                    <a:pt x="700" y="1294"/>
                    <a:pt x="684" y="1315"/>
                  </a:cubicBezTo>
                  <a:lnTo>
                    <a:pt x="637" y="1383"/>
                  </a:lnTo>
                  <a:cubicBezTo>
                    <a:pt x="621" y="1406"/>
                    <a:pt x="606" y="1429"/>
                    <a:pt x="590" y="1452"/>
                  </a:cubicBezTo>
                  <a:cubicBezTo>
                    <a:pt x="574" y="1475"/>
                    <a:pt x="559" y="1498"/>
                    <a:pt x="543" y="1521"/>
                  </a:cubicBezTo>
                  <a:lnTo>
                    <a:pt x="498" y="1596"/>
                  </a:lnTo>
                  <a:lnTo>
                    <a:pt x="453" y="1671"/>
                  </a:lnTo>
                  <a:cubicBezTo>
                    <a:pt x="438" y="1697"/>
                    <a:pt x="423" y="1724"/>
                    <a:pt x="408" y="1750"/>
                  </a:cubicBezTo>
                  <a:cubicBezTo>
                    <a:pt x="394" y="1777"/>
                    <a:pt x="379" y="1804"/>
                    <a:pt x="365" y="1831"/>
                  </a:cubicBezTo>
                  <a:cubicBezTo>
                    <a:pt x="351" y="1858"/>
                    <a:pt x="336" y="1886"/>
                    <a:pt x="322" y="1913"/>
                  </a:cubicBezTo>
                  <a:cubicBezTo>
                    <a:pt x="308" y="1941"/>
                    <a:pt x="294" y="1970"/>
                    <a:pt x="280" y="1998"/>
                  </a:cubicBezTo>
                  <a:cubicBezTo>
                    <a:pt x="266" y="2027"/>
                    <a:pt x="253" y="2057"/>
                    <a:pt x="239" y="2086"/>
                  </a:cubicBezTo>
                  <a:lnTo>
                    <a:pt x="200" y="2176"/>
                  </a:lnTo>
                  <a:cubicBezTo>
                    <a:pt x="187" y="2207"/>
                    <a:pt x="173" y="2237"/>
                    <a:pt x="160" y="2268"/>
                  </a:cubicBezTo>
                  <a:cubicBezTo>
                    <a:pt x="148" y="2299"/>
                    <a:pt x="135" y="2331"/>
                    <a:pt x="123" y="2362"/>
                  </a:cubicBezTo>
                  <a:cubicBezTo>
                    <a:pt x="111" y="2394"/>
                    <a:pt x="99" y="2427"/>
                    <a:pt x="87" y="2459"/>
                  </a:cubicBezTo>
                  <a:cubicBezTo>
                    <a:pt x="75" y="2492"/>
                    <a:pt x="63" y="2526"/>
                    <a:pt x="51" y="2559"/>
                  </a:cubicBezTo>
                  <a:cubicBezTo>
                    <a:pt x="40" y="2593"/>
                    <a:pt x="9" y="2655"/>
                    <a:pt x="0" y="2722"/>
                  </a:cubicBezTo>
                  <a:cubicBezTo>
                    <a:pt x="1" y="3073"/>
                    <a:pt x="1" y="3423"/>
                    <a:pt x="2" y="3774"/>
                  </a:cubicBezTo>
                  <a:cubicBezTo>
                    <a:pt x="174" y="2934"/>
                    <a:pt x="352" y="2574"/>
                    <a:pt x="429" y="2315"/>
                  </a:cubicBezTo>
                  <a:cubicBezTo>
                    <a:pt x="441" y="2282"/>
                    <a:pt x="452" y="2250"/>
                    <a:pt x="464" y="2217"/>
                  </a:cubicBezTo>
                  <a:cubicBezTo>
                    <a:pt x="477" y="2184"/>
                    <a:pt x="491" y="2151"/>
                    <a:pt x="504" y="2118"/>
                  </a:cubicBezTo>
                  <a:cubicBezTo>
                    <a:pt x="517" y="2085"/>
                    <a:pt x="530" y="2051"/>
                    <a:pt x="543" y="2018"/>
                  </a:cubicBezTo>
                  <a:cubicBezTo>
                    <a:pt x="557" y="1986"/>
                    <a:pt x="572" y="1953"/>
                    <a:pt x="586" y="1921"/>
                  </a:cubicBezTo>
                  <a:lnTo>
                    <a:pt x="631" y="1825"/>
                  </a:lnTo>
                  <a:cubicBezTo>
                    <a:pt x="647" y="1793"/>
                    <a:pt x="664" y="1762"/>
                    <a:pt x="680" y="1730"/>
                  </a:cubicBezTo>
                  <a:cubicBezTo>
                    <a:pt x="697" y="1699"/>
                    <a:pt x="714" y="1667"/>
                    <a:pt x="731" y="1636"/>
                  </a:cubicBezTo>
                  <a:cubicBezTo>
                    <a:pt x="748" y="1605"/>
                    <a:pt x="766" y="1575"/>
                    <a:pt x="783" y="1544"/>
                  </a:cubicBezTo>
                  <a:cubicBezTo>
                    <a:pt x="801" y="1515"/>
                    <a:pt x="819" y="1485"/>
                    <a:pt x="837" y="1456"/>
                  </a:cubicBezTo>
                  <a:lnTo>
                    <a:pt x="837" y="1456"/>
                  </a:lnTo>
                  <a:cubicBezTo>
                    <a:pt x="852" y="1433"/>
                    <a:pt x="866" y="1411"/>
                    <a:pt x="881" y="1388"/>
                  </a:cubicBezTo>
                  <a:cubicBezTo>
                    <a:pt x="896" y="1366"/>
                    <a:pt x="911" y="1345"/>
                    <a:pt x="926" y="1323"/>
                  </a:cubicBezTo>
                  <a:cubicBezTo>
                    <a:pt x="941" y="1302"/>
                    <a:pt x="956" y="1280"/>
                    <a:pt x="971" y="1259"/>
                  </a:cubicBezTo>
                  <a:cubicBezTo>
                    <a:pt x="987" y="1238"/>
                    <a:pt x="1002" y="1216"/>
                    <a:pt x="1018" y="1195"/>
                  </a:cubicBezTo>
                  <a:cubicBezTo>
                    <a:pt x="1033" y="1174"/>
                    <a:pt x="1048" y="1154"/>
                    <a:pt x="1063" y="1133"/>
                  </a:cubicBezTo>
                  <a:cubicBezTo>
                    <a:pt x="1078" y="1113"/>
                    <a:pt x="1094" y="1093"/>
                    <a:pt x="1109" y="1073"/>
                  </a:cubicBezTo>
                  <a:cubicBezTo>
                    <a:pt x="1125" y="1053"/>
                    <a:pt x="1140" y="1033"/>
                    <a:pt x="1156" y="1013"/>
                  </a:cubicBezTo>
                  <a:lnTo>
                    <a:pt x="1205" y="955"/>
                  </a:lnTo>
                  <a:lnTo>
                    <a:pt x="1254" y="897"/>
                  </a:lnTo>
                  <a:cubicBezTo>
                    <a:pt x="1270" y="879"/>
                    <a:pt x="1285" y="860"/>
                    <a:pt x="1301" y="842"/>
                  </a:cubicBezTo>
                  <a:cubicBezTo>
                    <a:pt x="1317" y="824"/>
                    <a:pt x="1334" y="806"/>
                    <a:pt x="1350" y="788"/>
                  </a:cubicBezTo>
                  <a:cubicBezTo>
                    <a:pt x="1367" y="770"/>
                    <a:pt x="1383" y="752"/>
                    <a:pt x="1400" y="734"/>
                  </a:cubicBezTo>
                  <a:cubicBezTo>
                    <a:pt x="1416" y="717"/>
                    <a:pt x="1433" y="700"/>
                    <a:pt x="1449" y="683"/>
                  </a:cubicBezTo>
                  <a:cubicBezTo>
                    <a:pt x="1465" y="666"/>
                    <a:pt x="1482" y="649"/>
                    <a:pt x="1498" y="632"/>
                  </a:cubicBezTo>
                  <a:cubicBezTo>
                    <a:pt x="1515" y="616"/>
                    <a:pt x="1531" y="599"/>
                    <a:pt x="1548" y="583"/>
                  </a:cubicBezTo>
                  <a:cubicBezTo>
                    <a:pt x="1565" y="568"/>
                    <a:pt x="1582" y="552"/>
                    <a:pt x="1599" y="537"/>
                  </a:cubicBezTo>
                  <a:cubicBezTo>
                    <a:pt x="1615" y="521"/>
                    <a:pt x="1632" y="506"/>
                    <a:pt x="1648" y="490"/>
                  </a:cubicBezTo>
                  <a:cubicBezTo>
                    <a:pt x="1665" y="475"/>
                    <a:pt x="1681" y="460"/>
                    <a:pt x="1698" y="445"/>
                  </a:cubicBezTo>
                  <a:lnTo>
                    <a:pt x="1749" y="403"/>
                  </a:lnTo>
                  <a:cubicBezTo>
                    <a:pt x="1765" y="389"/>
                    <a:pt x="1782" y="376"/>
                    <a:pt x="1798" y="362"/>
                  </a:cubicBezTo>
                  <a:lnTo>
                    <a:pt x="1849" y="323"/>
                  </a:lnTo>
                  <a:cubicBezTo>
                    <a:pt x="1866" y="310"/>
                    <a:pt x="1882" y="296"/>
                    <a:pt x="1899" y="283"/>
                  </a:cubicBezTo>
                  <a:cubicBezTo>
                    <a:pt x="1915" y="271"/>
                    <a:pt x="1932" y="260"/>
                    <a:pt x="1948" y="248"/>
                  </a:cubicBezTo>
                  <a:lnTo>
                    <a:pt x="1997" y="214"/>
                  </a:lnTo>
                  <a:cubicBezTo>
                    <a:pt x="2014" y="203"/>
                    <a:pt x="2030" y="191"/>
                    <a:pt x="2047" y="180"/>
                  </a:cubicBezTo>
                  <a:cubicBezTo>
                    <a:pt x="2063" y="169"/>
                    <a:pt x="2080" y="159"/>
                    <a:pt x="2096" y="148"/>
                  </a:cubicBezTo>
                  <a:lnTo>
                    <a:pt x="2145" y="120"/>
                  </a:lnTo>
                  <a:lnTo>
                    <a:pt x="2194" y="92"/>
                  </a:lnTo>
                  <a:lnTo>
                    <a:pt x="2241" y="66"/>
                  </a:lnTo>
                  <a:cubicBezTo>
                    <a:pt x="2257" y="58"/>
                    <a:pt x="2273" y="51"/>
                    <a:pt x="2289" y="43"/>
                  </a:cubicBezTo>
                  <a:cubicBezTo>
                    <a:pt x="2305" y="36"/>
                    <a:pt x="2320" y="28"/>
                    <a:pt x="2336" y="21"/>
                  </a:cubicBezTo>
                  <a:lnTo>
                    <a:pt x="2383" y="0"/>
                  </a:lnTo>
                  <a:lnTo>
                    <a:pt x="2383" y="0"/>
                  </a:lnTo>
                  <a:cubicBezTo>
                    <a:pt x="2376" y="3"/>
                    <a:pt x="2370" y="5"/>
                    <a:pt x="2363" y="8"/>
                  </a:cubicBezTo>
                  <a:cubicBezTo>
                    <a:pt x="2343" y="15"/>
                    <a:pt x="2322" y="23"/>
                    <a:pt x="2302" y="30"/>
                  </a:cubicBezTo>
                  <a:cubicBezTo>
                    <a:pt x="2287" y="36"/>
                    <a:pt x="2272" y="43"/>
                    <a:pt x="2257" y="49"/>
                  </a:cubicBezTo>
                  <a:lnTo>
                    <a:pt x="2205" y="73"/>
                  </a:lnTo>
                  <a:cubicBezTo>
                    <a:pt x="2184" y="82"/>
                    <a:pt x="2164" y="92"/>
                    <a:pt x="2143" y="101"/>
                  </a:cubicBezTo>
                  <a:cubicBezTo>
                    <a:pt x="2120" y="112"/>
                    <a:pt x="2097" y="124"/>
                    <a:pt x="2074" y="135"/>
                  </a:cubicBezTo>
                  <a:cubicBezTo>
                    <a:pt x="2049" y="149"/>
                    <a:pt x="2024" y="162"/>
                    <a:pt x="1999" y="176"/>
                  </a:cubicBezTo>
                  <a:cubicBezTo>
                    <a:pt x="1971" y="192"/>
                    <a:pt x="1942" y="207"/>
                    <a:pt x="1914" y="223"/>
                  </a:cubicBezTo>
                  <a:cubicBezTo>
                    <a:pt x="1884" y="241"/>
                    <a:pt x="1854" y="260"/>
                    <a:pt x="1824" y="278"/>
                  </a:cubicBezTo>
                  <a:cubicBezTo>
                    <a:pt x="1792" y="299"/>
                    <a:pt x="1760" y="319"/>
                    <a:pt x="1728" y="340"/>
                  </a:cubicBezTo>
                  <a:lnTo>
                    <a:pt x="1625" y="407"/>
                  </a:lnTo>
                  <a:lnTo>
                    <a:pt x="1518" y="484"/>
                  </a:lnTo>
                  <a:lnTo>
                    <a:pt x="1406" y="568"/>
                  </a:lnTo>
                  <a:cubicBezTo>
                    <a:pt x="1367" y="599"/>
                    <a:pt x="1327" y="629"/>
                    <a:pt x="1288" y="660"/>
                  </a:cubicBezTo>
                  <a:lnTo>
                    <a:pt x="1288" y="660"/>
                  </a:lnTo>
                </a:path>
              </a:pathLst>
            </a:custGeom>
            <a:gradFill flip="none" rotWithShape="1">
              <a:gsLst>
                <a:gs pos="40000">
                  <a:schemeClr val="bg2">
                    <a:lumMod val="50000"/>
                    <a:alpha val="41000"/>
                  </a:schemeClr>
                </a:gs>
                <a:gs pos="100000">
                  <a:schemeClr val="bg2">
                    <a:lumMod val="75000"/>
                    <a:alpha val="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</a:ln>
          </p:spPr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</p:grpSp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2928925" y="1454026"/>
            <a:ext cx="5857915" cy="1143000"/>
          </a:xfrm>
        </p:spPr>
        <p:txBody>
          <a:bodyPr/>
          <a:lstStyle>
            <a:lvl1pPr algn="l">
              <a:defRPr sz="4000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14" name=""/>
          <p:cNvSpPr>
            <a:spLocks noGrp="1"/>
          </p:cNvSpPr>
          <p:nvPr>
            <p:ph type="body" sz="quarter" idx="15"/>
          </p:nvPr>
        </p:nvSpPr>
        <p:spPr>
          <a:xfrm>
            <a:off x="2924172" y="2643188"/>
            <a:ext cx="5857874" cy="3286125"/>
          </a:xfrm>
        </p:spPr>
        <p:txBody>
          <a:bodyPr/>
          <a:lstStyle>
            <a:lvl1pPr>
              <a:lnSpc>
                <a:spcPct val="150000"/>
              </a:lnSpc>
              <a:defRPr/>
            </a:lvl1pPr>
          </a:lstStyle>
          <a:p>
            <a:pPr lvl="0">
              <a:defRPr lang="ko-KR" altLang="en-US"/>
            </a:pPr>
            <a:r>
              <a:rPr lang="ko-KR" altLang="en-US"/>
              <a:t>첫째 목차</a:t>
            </a:r>
            <a:endParaRPr lang="ko-KR" altLang="en-US"/>
          </a:p>
          <a:p>
            <a:pPr lvl="0">
              <a:defRPr lang="ko-KR" altLang="en-US"/>
            </a:pPr>
            <a:r>
              <a:rPr lang="ko-KR" altLang="en-US"/>
              <a:t>둘째 목차</a:t>
            </a:r>
            <a:endParaRPr lang="ko-KR" altLang="en-US"/>
          </a:p>
          <a:p>
            <a:pPr lvl="0">
              <a:defRPr lang="ko-KR" altLang="en-US"/>
            </a:pPr>
            <a:r>
              <a:rPr lang="ko-KR" altLang="en-US"/>
              <a:t>셋째 목차</a:t>
            </a:r>
            <a:endParaRPr lang="ko-KR" altLang="en-US"/>
          </a:p>
          <a:p>
            <a:pPr lvl="0">
              <a:defRPr lang="ko-KR" altLang="en-US"/>
            </a:pPr>
            <a:r>
              <a:rPr lang="ko-KR" altLang="en-US"/>
              <a:t>넷째 목차</a:t>
            </a:r>
            <a:endParaRPr lang="ko-KR" altLang="en-US"/>
          </a:p>
          <a:p>
            <a:pPr lvl="0">
              <a:defRPr lang="ko-KR" altLang="en-US"/>
            </a:pPr>
            <a:r>
              <a:rPr lang="ko-KR" altLang="en-US"/>
              <a:t>다섯째 목차</a:t>
            </a:r>
            <a:endParaRPr lang="ko-KR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latinLnBrk="1">
              <a:defRPr lang="ko-KR" altLang="en-US"/>
            </a:pPr>
            <a:fld id="{D8D7A7C4-C82A-4D21-9AB0-F0C5A1D3EF09}" type="datetime1">
              <a:rPr lang="ko-KR" altLang="en-US" sz="1200"/>
              <a:pPr algn="l" latinLnBrk="1">
                <a:defRPr lang="ko-KR" altLang="en-US"/>
              </a:pPr>
              <a:t>2020-03-01</a:t>
            </a:fld>
            <a:endParaRPr lang="ko-KR" altLang="en-US" sz="1200"/>
          </a:p>
        </p:txBody>
      </p:sp>
      <p:sp>
        <p:nvSpPr>
          <p:cNvPr id="5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latinLnBrk="1">
              <a:defRPr lang="ko-KR" altLang="en-US"/>
            </a:pPr>
            <a:r>
              <a:rPr lang="ko-KR" altLang="en-US" sz="1200">
                <a:solidFill>
                  <a:srgbClr val="5f5f5f">
                    <a:lumMod val="50000"/>
                  </a:srgbClr>
                </a:solidFill>
                <a:latin typeface="Arial"/>
                <a:cs typeface="+mn-cs"/>
              </a:rPr>
              <a:t/>
            </a:r>
            <a:endParaRPr lang="ko-KR" altLang="en-US" sz="1200">
              <a:solidFill>
                <a:srgbClr val="5f5f5f">
                  <a:lumMod val="50000"/>
                </a:srgbClr>
              </a:solidFill>
              <a:latin typeface="Arial"/>
              <a:cs typeface="+mn-cs"/>
            </a:endParaRPr>
          </a:p>
        </p:txBody>
      </p:sp>
      <p:sp>
        <p:nvSpPr>
          <p:cNvPr id="6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>
              <a:defRPr lang="ko-KR" altLang="en-US"/>
            </a:pPr>
            <a:fld id="{AD22CD3B-FDDF-4998-970C-76E6E0BEC65F}" type="slidenum">
              <a:rPr lang="ko-KR" altLang="en-US" sz="1200"/>
              <a:pPr algn="r" latinLnBrk="1">
                <a:defRPr lang="ko-KR" altLang="en-US"/>
              </a:pPr>
              <a:t>‹#›</a:t>
            </a:fld>
            <a:endParaRPr lang="ko-KR" altLang="en-US" sz="1200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3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세로 제목 및 본문" type="vertTitleAndTx" preserve="1">
  <p:cSld name="세로 제목 및 본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orient="vert" idx="0"/>
          </p:nvPr>
        </p:nvSpPr>
        <p:spPr>
          <a:xfrm>
            <a:off x="7172323" y="274638"/>
            <a:ext cx="1514474" cy="5851525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"/>
          <p:cNvSpPr>
            <a:spLocks noGrp="1"/>
          </p:cNvSpPr>
          <p:nvPr>
            <p:ph type="body" orient="vert" idx="1"/>
          </p:nvPr>
        </p:nvSpPr>
        <p:spPr>
          <a:xfrm>
            <a:off x="457199" y="274638"/>
            <a:ext cx="6534149" cy="5851525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>
              <a:defRPr lang="ko-KR" altLang="en-US"/>
            </a:pPr>
            <a:fld id="{50745E6C-0BCB-4C49-990B-A4975746A02C}" type="datetime1">
              <a:rPr lang="ko-KR" altLang="en-US" sz="1200"/>
              <a:pPr algn="l">
                <a:defRPr lang="ko-KR" altLang="en-US"/>
              </a:pPr>
              <a:t>2020-03-01</a:t>
            </a:fld>
            <a:endParaRPr lang="ko-KR" altLang="en-US" sz="1200"/>
          </a:p>
        </p:txBody>
      </p:sp>
      <p:sp>
        <p:nvSpPr>
          <p:cNvPr id="5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 lang="ko-KR" altLang="en-US"/>
            </a:pPr>
            <a:r>
              <a:rPr lang="ko-KR" altLang="en-US" sz="1200"/>
              <a:t/>
            </a:r>
            <a:endParaRPr lang="ko-KR" altLang="en-US" sz="1200"/>
          </a:p>
        </p:txBody>
      </p:sp>
      <p:sp>
        <p:nvSpPr>
          <p:cNvPr id="6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 lang="ko-KR" altLang="en-US"/>
            </a:pPr>
            <a:fld id="{DF28FB93-0A08-4E7D-8E63-9EFA29F1E093}" type="slidenum">
              <a:rPr lang="ko-KR" altLang="en-US" sz="1200"/>
              <a:pPr algn="r">
                <a:defRPr lang="ko-KR" altLang="en-US"/>
              </a:pPr>
              <a:t>‹#›</a:t>
            </a:fld>
            <a:endParaRPr lang="ko-KR" altLang="en-US" sz="1200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제목 슬라이드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ctrTitle" idx="0"/>
          </p:nvPr>
        </p:nvSpPr>
        <p:spPr>
          <a:xfrm>
            <a:off x="685799" y="3078752"/>
            <a:ext cx="7772399" cy="957706"/>
          </a:xfrm>
        </p:spPr>
        <p:txBody>
          <a:bodyPr/>
          <a:lstStyle>
            <a:lvl1pPr algn="ctr">
              <a:defRPr sz="5400" b="0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"/>
          <p:cNvSpPr>
            <a:spLocks noGrp="1"/>
          </p:cNvSpPr>
          <p:nvPr>
            <p:ph type="subTitle" idx="1"/>
          </p:nvPr>
        </p:nvSpPr>
        <p:spPr>
          <a:xfrm>
            <a:off x="673099" y="2507248"/>
            <a:ext cx="7797799" cy="571504"/>
          </a:xfr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ko-KR" altLang="en-US"/>
              <a:t>마스터 부제목 스타일 편집</a:t>
            </a:r>
            <a:endParaRPr lang="ko-KR" altLang="en-US"/>
          </a:p>
        </p:txBody>
      </p:sp>
      <p:sp>
        <p:nvSpPr>
          <p:cNvPr id="7" name=""/>
          <p:cNvSpPr>
            <a:spLocks noGrp="1"/>
          </p:cNvSpPr>
          <p:nvPr>
            <p:ph type="ftr" sz="quarter" idx="3"/>
          </p:nvPr>
        </p:nvSpPr>
        <p:spPr>
          <a:xfrm>
            <a:off x="3124199" y="6356350"/>
            <a:ext cx="28955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ctr">
              <a:defRPr sz="12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8" name=""/>
          <p:cNvSpPr>
            <a:spLocks noGrp="1"/>
          </p:cNvSpPr>
          <p:nvPr>
            <p:ph type="sldNum" sz="quarter" idx="4"/>
          </p:nvPr>
        </p:nvSpPr>
        <p:spPr>
          <a:xfrm>
            <a:off x="6667499" y="6356350"/>
            <a:ext cx="21335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r">
              <a:defRPr sz="12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  <p:sp>
        <p:nvSpPr>
          <p:cNvPr id="9" name=""/>
          <p:cNvSpPr>
            <a:spLocks noGrp="1"/>
          </p:cNvSpPr>
          <p:nvPr>
            <p:ph type="dt" sz="half" idx="2"/>
          </p:nvPr>
        </p:nvSpPr>
        <p:spPr>
          <a:xfrm>
            <a:off x="323849" y="6356350"/>
            <a:ext cx="21335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l">
              <a:defRPr sz="12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D8D7A7C4-C82A-4D21-9AB0-F0C5A1D3EF09}" type="datetime1">
              <a:rPr lang="ko-KR" altLang="en-US"/>
              <a:pPr>
                <a:defRPr lang="ko-KR" altLang="en-US"/>
              </a:pPr>
              <a:t>2020-03-01</a:t>
            </a:fld>
            <a:endParaRPr lang="ko-KR" altLang="en-US"/>
          </a:p>
        </p:txBody>
      </p:sp>
      <p:grpSp>
        <p:nvGrpSpPr>
          <p:cNvPr id="23" name=""/>
          <p:cNvGrpSpPr/>
          <p:nvPr/>
        </p:nvGrpSpPr>
        <p:grpSpPr>
          <a:xfrm rot="0">
            <a:off x="4711390" y="2507248"/>
            <a:ext cx="4432610" cy="4350752"/>
            <a:chOff x="4711390" y="2507248"/>
            <a:chExt cx="4432610" cy="4350752"/>
          </a:xfrm>
        </p:grpSpPr>
        <p:sp>
          <p:nvSpPr>
            <p:cNvPr id="16" name=""/>
            <p:cNvSpPr/>
            <p:nvPr/>
          </p:nvSpPr>
          <p:spPr>
            <a:xfrm>
              <a:off x="6509977" y="2507248"/>
              <a:ext cx="2634021" cy="3802544"/>
            </a:xfrm>
            <a:custGeom>
              <a:avLst/>
              <a:gdLst/>
              <a:cxnLst>
                <a:cxn ang="0">
                  <a:pos x="1883" y="0"/>
                </a:cxn>
                <a:cxn ang="0">
                  <a:pos x="1876" y="56"/>
                </a:cxn>
                <a:cxn ang="0">
                  <a:pos x="1842" y="210"/>
                </a:cxn>
                <a:cxn ang="0">
                  <a:pos x="1814" y="317"/>
                </a:cxn>
                <a:cxn ang="0">
                  <a:pos x="1772" y="441"/>
                </a:cxn>
                <a:cxn ang="0">
                  <a:pos x="1718" y="576"/>
                </a:cxn>
                <a:cxn ang="0">
                  <a:pos x="1651" y="720"/>
                </a:cxn>
                <a:cxn ang="0">
                  <a:pos x="1600" y="820"/>
                </a:cxn>
                <a:cxn ang="0">
                  <a:pos x="1493" y="1017"/>
                </a:cxn>
                <a:cxn ang="0">
                  <a:pos x="1401" y="1172"/>
                </a:cxn>
                <a:cxn ang="0">
                  <a:pos x="1290" y="1343"/>
                </a:cxn>
                <a:cxn ang="0">
                  <a:pos x="1159" y="1523"/>
                </a:cxn>
                <a:cxn ang="0">
                  <a:pos x="1009" y="1709"/>
                </a:cxn>
                <a:cxn ang="0">
                  <a:pos x="881" y="1850"/>
                </a:cxn>
                <a:cxn ang="0">
                  <a:pos x="791" y="1942"/>
                </a:cxn>
                <a:cxn ang="0">
                  <a:pos x="743" y="1988"/>
                </a:cxn>
                <a:cxn ang="0">
                  <a:pos x="516" y="2193"/>
                </a:cxn>
                <a:cxn ang="0">
                  <a:pos x="272" y="2403"/>
                </a:cxn>
                <a:cxn ang="0">
                  <a:pos x="0" y="2634"/>
                </a:cxn>
                <a:cxn ang="0">
                  <a:pos x="32" y="2619"/>
                </a:cxn>
                <a:cxn ang="0">
                  <a:pos x="124" y="2574"/>
                </a:cxn>
                <a:cxn ang="0">
                  <a:pos x="262" y="2495"/>
                </a:cxn>
                <a:cxn ang="0">
                  <a:pos x="444" y="2382"/>
                </a:cxn>
                <a:cxn ang="0">
                  <a:pos x="656" y="2234"/>
                </a:cxn>
                <a:cxn ang="0">
                  <a:pos x="773" y="2146"/>
                </a:cxn>
                <a:cxn ang="0">
                  <a:pos x="893" y="2048"/>
                </a:cxn>
                <a:cxn ang="0">
                  <a:pos x="1016" y="1940"/>
                </a:cxn>
                <a:cxn ang="0">
                  <a:pos x="1142" y="1821"/>
                </a:cxn>
                <a:cxn ang="0">
                  <a:pos x="1268" y="1692"/>
                </a:cxn>
                <a:cxn ang="0">
                  <a:pos x="1395" y="1553"/>
                </a:cxn>
                <a:cxn ang="0">
                  <a:pos x="1427" y="1521"/>
                </a:cxn>
                <a:cxn ang="0">
                  <a:pos x="1521" y="1416"/>
                </a:cxn>
                <a:cxn ang="0">
                  <a:pos x="1649" y="1255"/>
                </a:cxn>
                <a:cxn ang="0">
                  <a:pos x="1771" y="1079"/>
                </a:cxn>
                <a:cxn ang="0">
                  <a:pos x="1885" y="895"/>
                </a:cxn>
              </a:cxnLst>
              <a:rect l="0" t="0" r="r" b="b"/>
              <a:pathLst>
                <a:path w="1885" h="2634">
                  <a:moveTo>
                    <a:pt x="1883" y="0"/>
                  </a:moveTo>
                  <a:lnTo>
                    <a:pt x="1883" y="0"/>
                  </a:lnTo>
                  <a:lnTo>
                    <a:pt x="1881" y="15"/>
                  </a:lnTo>
                  <a:lnTo>
                    <a:pt x="1876" y="56"/>
                  </a:lnTo>
                  <a:lnTo>
                    <a:pt x="1862" y="124"/>
                  </a:lnTo>
                  <a:lnTo>
                    <a:pt x="1842" y="210"/>
                  </a:lnTo>
                  <a:lnTo>
                    <a:pt x="1829" y="263"/>
                  </a:lnTo>
                  <a:lnTo>
                    <a:pt x="1814" y="317"/>
                  </a:lnTo>
                  <a:lnTo>
                    <a:pt x="1795" y="377"/>
                  </a:lnTo>
                  <a:lnTo>
                    <a:pt x="1772" y="441"/>
                  </a:lnTo>
                  <a:lnTo>
                    <a:pt x="1748" y="507"/>
                  </a:lnTo>
                  <a:lnTo>
                    <a:pt x="1718" y="576"/>
                  </a:lnTo>
                  <a:lnTo>
                    <a:pt x="1686" y="647"/>
                  </a:lnTo>
                  <a:lnTo>
                    <a:pt x="1651" y="720"/>
                  </a:lnTo>
                  <a:lnTo>
                    <a:pt x="1651" y="720"/>
                  </a:lnTo>
                  <a:lnTo>
                    <a:pt x="1600" y="820"/>
                  </a:lnTo>
                  <a:lnTo>
                    <a:pt x="1532" y="945"/>
                  </a:lnTo>
                  <a:lnTo>
                    <a:pt x="1493" y="1017"/>
                  </a:lnTo>
                  <a:lnTo>
                    <a:pt x="1450" y="1092"/>
                  </a:lnTo>
                  <a:lnTo>
                    <a:pt x="1401" y="1172"/>
                  </a:lnTo>
                  <a:lnTo>
                    <a:pt x="1347" y="1257"/>
                  </a:lnTo>
                  <a:lnTo>
                    <a:pt x="1290" y="1343"/>
                  </a:lnTo>
                  <a:lnTo>
                    <a:pt x="1227" y="1433"/>
                  </a:lnTo>
                  <a:lnTo>
                    <a:pt x="1159" y="1523"/>
                  </a:lnTo>
                  <a:lnTo>
                    <a:pt x="1086" y="1617"/>
                  </a:lnTo>
                  <a:lnTo>
                    <a:pt x="1009" y="1709"/>
                  </a:lnTo>
                  <a:lnTo>
                    <a:pt x="926" y="1803"/>
                  </a:lnTo>
                  <a:lnTo>
                    <a:pt x="881" y="1850"/>
                  </a:lnTo>
                  <a:lnTo>
                    <a:pt x="836" y="1897"/>
                  </a:lnTo>
                  <a:lnTo>
                    <a:pt x="791" y="1942"/>
                  </a:lnTo>
                  <a:lnTo>
                    <a:pt x="743" y="1988"/>
                  </a:lnTo>
                  <a:lnTo>
                    <a:pt x="743" y="1988"/>
                  </a:lnTo>
                  <a:lnTo>
                    <a:pt x="636" y="2088"/>
                  </a:lnTo>
                  <a:lnTo>
                    <a:pt x="516" y="2193"/>
                  </a:lnTo>
                  <a:lnTo>
                    <a:pt x="392" y="2302"/>
                  </a:lnTo>
                  <a:lnTo>
                    <a:pt x="272" y="2403"/>
                  </a:lnTo>
                  <a:lnTo>
                    <a:pt x="79" y="2568"/>
                  </a:lnTo>
                  <a:lnTo>
                    <a:pt x="0" y="2634"/>
                  </a:lnTo>
                  <a:lnTo>
                    <a:pt x="0" y="2634"/>
                  </a:lnTo>
                  <a:lnTo>
                    <a:pt x="32" y="2619"/>
                  </a:lnTo>
                  <a:lnTo>
                    <a:pt x="71" y="2600"/>
                  </a:lnTo>
                  <a:lnTo>
                    <a:pt x="124" y="2574"/>
                  </a:lnTo>
                  <a:lnTo>
                    <a:pt x="187" y="2538"/>
                  </a:lnTo>
                  <a:lnTo>
                    <a:pt x="262" y="2495"/>
                  </a:lnTo>
                  <a:lnTo>
                    <a:pt x="349" y="2444"/>
                  </a:lnTo>
                  <a:lnTo>
                    <a:pt x="444" y="2382"/>
                  </a:lnTo>
                  <a:lnTo>
                    <a:pt x="548" y="2313"/>
                  </a:lnTo>
                  <a:lnTo>
                    <a:pt x="656" y="2234"/>
                  </a:lnTo>
                  <a:lnTo>
                    <a:pt x="714" y="2191"/>
                  </a:lnTo>
                  <a:lnTo>
                    <a:pt x="773" y="2146"/>
                  </a:lnTo>
                  <a:lnTo>
                    <a:pt x="833" y="2099"/>
                  </a:lnTo>
                  <a:lnTo>
                    <a:pt x="893" y="2048"/>
                  </a:lnTo>
                  <a:lnTo>
                    <a:pt x="955" y="1996"/>
                  </a:lnTo>
                  <a:lnTo>
                    <a:pt x="1016" y="1940"/>
                  </a:lnTo>
                  <a:lnTo>
                    <a:pt x="1078" y="1882"/>
                  </a:lnTo>
                  <a:lnTo>
                    <a:pt x="1142" y="1821"/>
                  </a:lnTo>
                  <a:lnTo>
                    <a:pt x="1204" y="1758"/>
                  </a:lnTo>
                  <a:lnTo>
                    <a:pt x="1268" y="1692"/>
                  </a:lnTo>
                  <a:lnTo>
                    <a:pt x="1332" y="1625"/>
                  </a:lnTo>
                  <a:lnTo>
                    <a:pt x="1395" y="1553"/>
                  </a:lnTo>
                  <a:lnTo>
                    <a:pt x="1395" y="1553"/>
                  </a:lnTo>
                  <a:lnTo>
                    <a:pt x="1427" y="1521"/>
                  </a:lnTo>
                  <a:lnTo>
                    <a:pt x="1457" y="1488"/>
                  </a:lnTo>
                  <a:lnTo>
                    <a:pt x="1521" y="1416"/>
                  </a:lnTo>
                  <a:lnTo>
                    <a:pt x="1585" y="1339"/>
                  </a:lnTo>
                  <a:lnTo>
                    <a:pt x="1649" y="1255"/>
                  </a:lnTo>
                  <a:lnTo>
                    <a:pt x="1711" y="1169"/>
                  </a:lnTo>
                  <a:lnTo>
                    <a:pt x="1771" y="1079"/>
                  </a:lnTo>
                  <a:lnTo>
                    <a:pt x="1829" y="987"/>
                  </a:lnTo>
                  <a:lnTo>
                    <a:pt x="1885" y="895"/>
                  </a:lnTo>
                  <a:lnTo>
                    <a:pt x="1883" y="0"/>
                  </a:lnTo>
                </a:path>
              </a:pathLst>
            </a:custGeom>
            <a:gradFill flip="none" rotWithShape="1">
              <a:gsLst>
                <a:gs pos="0">
                  <a:schemeClr val="bg2"/>
                </a:gs>
                <a:gs pos="69000">
                  <a:schemeClr val="bg2"/>
                </a:gs>
              </a:gsLst>
              <a:lin ang="0" scaled="1"/>
              <a:tileRect/>
            </a:gradFill>
            <a:ln w="9525">
              <a:noFill/>
              <a:round/>
            </a:ln>
          </p:spPr>
          <p:txBody>
            <a:bodyPr vert="horz" wrap="square" lIns="91440" tIns="45720" rIns="91440" bIns="45720" anchor="ctr"/>
            <a:p>
              <a:pPr algn="ctr">
                <a:buClr>
                  <a:schemeClr val="tx1"/>
                </a:buClr>
                <a:buNone/>
                <a:defRPr lang="ko-KR" altLang="en-US"/>
              </a:pPr>
              <a:endParaRPr lang="ko-KR" altLang="en-US"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5" name=""/>
            <p:cNvSpPr/>
            <p:nvPr/>
          </p:nvSpPr>
          <p:spPr>
            <a:xfrm>
              <a:off x="4711390" y="3685223"/>
              <a:ext cx="4432610" cy="3172777"/>
            </a:xfrm>
            <a:custGeom>
              <a:avLst/>
              <a:gdLst/>
              <a:cxnLst>
                <a:cxn ang="0">
                  <a:pos x="2158" y="1641"/>
                </a:cxn>
                <a:cxn ang="0">
                  <a:pos x="2158" y="1641"/>
                </a:cxn>
                <a:cxn ang="0">
                  <a:pos x="2059" y="1711"/>
                </a:cxn>
                <a:cxn ang="0">
                  <a:pos x="1954" y="1780"/>
                </a:cxn>
                <a:cxn ang="0">
                  <a:pos x="1843" y="1851"/>
                </a:cxn>
                <a:cxn ang="0">
                  <a:pos x="1726" y="1921"/>
                </a:cxn>
                <a:cxn ang="0">
                  <a:pos x="1605" y="1992"/>
                </a:cxn>
                <a:cxn ang="0">
                  <a:pos x="1477" y="2061"/>
                </a:cxn>
                <a:cxn ang="0">
                  <a:pos x="1345" y="2128"/>
                </a:cxn>
                <a:cxn ang="0">
                  <a:pos x="1278" y="2163"/>
                </a:cxn>
                <a:cxn ang="0">
                  <a:pos x="1210" y="2194"/>
                </a:cxn>
                <a:cxn ang="0">
                  <a:pos x="1140" y="2227"/>
                </a:cxn>
                <a:cxn ang="0">
                  <a:pos x="1069" y="2259"/>
                </a:cxn>
                <a:cxn ang="0">
                  <a:pos x="999" y="2289"/>
                </a:cxn>
                <a:cxn ang="0">
                  <a:pos x="925" y="2319"/>
                </a:cxn>
                <a:cxn ang="0">
                  <a:pos x="852" y="2349"/>
                </a:cxn>
                <a:cxn ang="0">
                  <a:pos x="778" y="2377"/>
                </a:cxn>
                <a:cxn ang="0">
                  <a:pos x="703" y="2404"/>
                </a:cxn>
                <a:cxn ang="0">
                  <a:pos x="628" y="2431"/>
                </a:cxn>
                <a:cxn ang="0">
                  <a:pos x="552" y="2455"/>
                </a:cxn>
                <a:cxn ang="0">
                  <a:pos x="474" y="2481"/>
                </a:cxn>
                <a:cxn ang="0">
                  <a:pos x="397" y="2503"/>
                </a:cxn>
                <a:cxn ang="0">
                  <a:pos x="318" y="2526"/>
                </a:cxn>
                <a:cxn ang="0">
                  <a:pos x="240" y="2545"/>
                </a:cxn>
                <a:cxn ang="0">
                  <a:pos x="160" y="2565"/>
                </a:cxn>
                <a:cxn ang="0">
                  <a:pos x="81" y="2583"/>
                </a:cxn>
                <a:cxn ang="0">
                  <a:pos x="0" y="2599"/>
                </a:cxn>
                <a:cxn ang="0">
                  <a:pos x="3631" y="2599"/>
                </a:cxn>
                <a:cxn ang="0">
                  <a:pos x="3631" y="0"/>
                </a:cxn>
                <a:cxn ang="0">
                  <a:pos x="3631" y="0"/>
                </a:cxn>
                <a:cxn ang="0">
                  <a:pos x="3601" y="54"/>
                </a:cxn>
                <a:cxn ang="0">
                  <a:pos x="3562" y="120"/>
                </a:cxn>
                <a:cxn ang="0">
                  <a:pos x="3517" y="195"/>
                </a:cxn>
                <a:cxn ang="0">
                  <a:pos x="3463" y="279"/>
                </a:cxn>
                <a:cxn ang="0">
                  <a:pos x="3400" y="372"/>
                </a:cxn>
                <a:cxn ang="0">
                  <a:pos x="3331" y="471"/>
                </a:cxn>
                <a:cxn ang="0">
                  <a:pos x="3253" y="576"/>
                </a:cxn>
                <a:cxn ang="0">
                  <a:pos x="3210" y="630"/>
                </a:cxn>
                <a:cxn ang="0">
                  <a:pos x="3166" y="685"/>
                </a:cxn>
                <a:cxn ang="0">
                  <a:pos x="3120" y="742"/>
                </a:cxn>
                <a:cxn ang="0">
                  <a:pos x="3070" y="801"/>
                </a:cxn>
                <a:cxn ang="0">
                  <a:pos x="3021" y="859"/>
                </a:cxn>
                <a:cxn ang="0">
                  <a:pos x="2967" y="918"/>
                </a:cxn>
                <a:cxn ang="0">
                  <a:pos x="2913" y="978"/>
                </a:cxn>
                <a:cxn ang="0">
                  <a:pos x="2854" y="1038"/>
                </a:cxn>
                <a:cxn ang="0">
                  <a:pos x="2796" y="1099"/>
                </a:cxn>
                <a:cxn ang="0">
                  <a:pos x="2733" y="1161"/>
                </a:cxn>
                <a:cxn ang="0">
                  <a:pos x="2670" y="1221"/>
                </a:cxn>
                <a:cxn ang="0">
                  <a:pos x="2604" y="1282"/>
                </a:cxn>
                <a:cxn ang="0">
                  <a:pos x="2535" y="1342"/>
                </a:cxn>
                <a:cxn ang="0">
                  <a:pos x="2464" y="1404"/>
                </a:cxn>
                <a:cxn ang="0">
                  <a:pos x="2391" y="1464"/>
                </a:cxn>
                <a:cxn ang="0">
                  <a:pos x="2316" y="1524"/>
                </a:cxn>
                <a:cxn ang="0">
                  <a:pos x="2238" y="1582"/>
                </a:cxn>
                <a:cxn ang="0">
                  <a:pos x="2158" y="1641"/>
                </a:cxn>
                <a:cxn ang="0">
                  <a:pos x="2158" y="1641"/>
                </a:cxn>
              </a:cxnLst>
              <a:rect l="0" t="0" r="r" b="b"/>
              <a:pathLst>
                <a:path w="3631" h="2599">
                  <a:moveTo>
                    <a:pt x="2158" y="1641"/>
                  </a:moveTo>
                  <a:lnTo>
                    <a:pt x="2158" y="1641"/>
                  </a:lnTo>
                  <a:lnTo>
                    <a:pt x="2059" y="1711"/>
                  </a:lnTo>
                  <a:lnTo>
                    <a:pt x="1954" y="1780"/>
                  </a:lnTo>
                  <a:lnTo>
                    <a:pt x="1843" y="1851"/>
                  </a:lnTo>
                  <a:lnTo>
                    <a:pt x="1726" y="1921"/>
                  </a:lnTo>
                  <a:lnTo>
                    <a:pt x="1605" y="1992"/>
                  </a:lnTo>
                  <a:lnTo>
                    <a:pt x="1477" y="2061"/>
                  </a:lnTo>
                  <a:lnTo>
                    <a:pt x="1345" y="2128"/>
                  </a:lnTo>
                  <a:lnTo>
                    <a:pt x="1278" y="2163"/>
                  </a:lnTo>
                  <a:lnTo>
                    <a:pt x="1210" y="2194"/>
                  </a:lnTo>
                  <a:lnTo>
                    <a:pt x="1140" y="2227"/>
                  </a:lnTo>
                  <a:lnTo>
                    <a:pt x="1069" y="2259"/>
                  </a:lnTo>
                  <a:lnTo>
                    <a:pt x="999" y="2289"/>
                  </a:lnTo>
                  <a:lnTo>
                    <a:pt x="925" y="2319"/>
                  </a:lnTo>
                  <a:lnTo>
                    <a:pt x="852" y="2349"/>
                  </a:lnTo>
                  <a:lnTo>
                    <a:pt x="778" y="2377"/>
                  </a:lnTo>
                  <a:lnTo>
                    <a:pt x="703" y="2404"/>
                  </a:lnTo>
                  <a:lnTo>
                    <a:pt x="628" y="2431"/>
                  </a:lnTo>
                  <a:lnTo>
                    <a:pt x="552" y="2455"/>
                  </a:lnTo>
                  <a:lnTo>
                    <a:pt x="474" y="2481"/>
                  </a:lnTo>
                  <a:lnTo>
                    <a:pt x="397" y="2503"/>
                  </a:lnTo>
                  <a:lnTo>
                    <a:pt x="318" y="2526"/>
                  </a:lnTo>
                  <a:lnTo>
                    <a:pt x="240" y="2545"/>
                  </a:lnTo>
                  <a:lnTo>
                    <a:pt x="160" y="2565"/>
                  </a:lnTo>
                  <a:lnTo>
                    <a:pt x="81" y="2583"/>
                  </a:lnTo>
                  <a:lnTo>
                    <a:pt x="0" y="2599"/>
                  </a:lnTo>
                  <a:lnTo>
                    <a:pt x="3631" y="2599"/>
                  </a:lnTo>
                  <a:lnTo>
                    <a:pt x="3631" y="0"/>
                  </a:lnTo>
                  <a:lnTo>
                    <a:pt x="3631" y="0"/>
                  </a:lnTo>
                  <a:lnTo>
                    <a:pt x="3601" y="54"/>
                  </a:lnTo>
                  <a:lnTo>
                    <a:pt x="3562" y="120"/>
                  </a:lnTo>
                  <a:lnTo>
                    <a:pt x="3517" y="195"/>
                  </a:lnTo>
                  <a:lnTo>
                    <a:pt x="3463" y="279"/>
                  </a:lnTo>
                  <a:lnTo>
                    <a:pt x="3400" y="372"/>
                  </a:lnTo>
                  <a:lnTo>
                    <a:pt x="3331" y="471"/>
                  </a:lnTo>
                  <a:lnTo>
                    <a:pt x="3253" y="576"/>
                  </a:lnTo>
                  <a:lnTo>
                    <a:pt x="3210" y="630"/>
                  </a:lnTo>
                  <a:lnTo>
                    <a:pt x="3166" y="685"/>
                  </a:lnTo>
                  <a:lnTo>
                    <a:pt x="3120" y="742"/>
                  </a:lnTo>
                  <a:lnTo>
                    <a:pt x="3070" y="801"/>
                  </a:lnTo>
                  <a:lnTo>
                    <a:pt x="3021" y="859"/>
                  </a:lnTo>
                  <a:lnTo>
                    <a:pt x="2967" y="918"/>
                  </a:lnTo>
                  <a:lnTo>
                    <a:pt x="2913" y="978"/>
                  </a:lnTo>
                  <a:lnTo>
                    <a:pt x="2854" y="1038"/>
                  </a:lnTo>
                  <a:lnTo>
                    <a:pt x="2796" y="1099"/>
                  </a:lnTo>
                  <a:lnTo>
                    <a:pt x="2733" y="1161"/>
                  </a:lnTo>
                  <a:lnTo>
                    <a:pt x="2670" y="1221"/>
                  </a:lnTo>
                  <a:lnTo>
                    <a:pt x="2604" y="1282"/>
                  </a:lnTo>
                  <a:lnTo>
                    <a:pt x="2535" y="1342"/>
                  </a:lnTo>
                  <a:lnTo>
                    <a:pt x="2464" y="1404"/>
                  </a:lnTo>
                  <a:lnTo>
                    <a:pt x="2391" y="1464"/>
                  </a:lnTo>
                  <a:lnTo>
                    <a:pt x="2316" y="1524"/>
                  </a:lnTo>
                  <a:lnTo>
                    <a:pt x="2238" y="1582"/>
                  </a:lnTo>
                  <a:lnTo>
                    <a:pt x="2158" y="1641"/>
                  </a:lnTo>
                  <a:lnTo>
                    <a:pt x="2158" y="1641"/>
                  </a:lnTo>
                </a:path>
              </a:pathLst>
            </a:custGeom>
            <a:gradFill>
              <a:gsLst>
                <a:gs pos="57000">
                  <a:schemeClr val="tx2"/>
                </a:gs>
                <a:gs pos="100000">
                  <a:schemeClr val="tx2"/>
                </a:gs>
              </a:gsLst>
              <a:lin ang="10800000" scaled="1"/>
            </a:gradFill>
            <a:ln w="9525">
              <a:noFill/>
              <a:round/>
            </a:ln>
          </p:spPr>
          <p:txBody>
            <a:bodyPr vert="horz" wrap="square" lIns="91440" tIns="45720" rIns="91440" bIns="45720" anchor="ctr"/>
            <a:p>
              <a:pPr algn="ctr">
                <a:buClr>
                  <a:schemeClr val="tx1"/>
                </a:buClr>
                <a:buNone/>
                <a:defRPr lang="ko-KR" altLang="en-US"/>
              </a:pPr>
              <a:endParaRPr lang="ko-KR" altLang="en-US"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24" name=""/>
          <p:cNvGrpSpPr/>
          <p:nvPr userDrawn="1"/>
        </p:nvGrpSpPr>
        <p:grpSpPr>
          <a:xfrm rot="0" flipH="1" flipV="1">
            <a:off x="0" y="0"/>
            <a:ext cx="4432610" cy="4350752"/>
            <a:chOff x="4711390" y="2507248"/>
            <a:chExt cx="4432610" cy="4350752"/>
          </a:xfrm>
        </p:grpSpPr>
        <p:sp>
          <p:nvSpPr>
            <p:cNvPr id="25" name=""/>
            <p:cNvSpPr/>
            <p:nvPr/>
          </p:nvSpPr>
          <p:spPr>
            <a:xfrm>
              <a:off x="6509977" y="2507248"/>
              <a:ext cx="2634021" cy="3802544"/>
            </a:xfrm>
            <a:custGeom>
              <a:avLst/>
              <a:gdLst/>
              <a:cxnLst>
                <a:cxn ang="0">
                  <a:pos x="1883" y="0"/>
                </a:cxn>
                <a:cxn ang="0">
                  <a:pos x="1876" y="56"/>
                </a:cxn>
                <a:cxn ang="0">
                  <a:pos x="1842" y="210"/>
                </a:cxn>
                <a:cxn ang="0">
                  <a:pos x="1814" y="317"/>
                </a:cxn>
                <a:cxn ang="0">
                  <a:pos x="1772" y="441"/>
                </a:cxn>
                <a:cxn ang="0">
                  <a:pos x="1718" y="576"/>
                </a:cxn>
                <a:cxn ang="0">
                  <a:pos x="1651" y="720"/>
                </a:cxn>
                <a:cxn ang="0">
                  <a:pos x="1600" y="820"/>
                </a:cxn>
                <a:cxn ang="0">
                  <a:pos x="1493" y="1017"/>
                </a:cxn>
                <a:cxn ang="0">
                  <a:pos x="1401" y="1172"/>
                </a:cxn>
                <a:cxn ang="0">
                  <a:pos x="1290" y="1343"/>
                </a:cxn>
                <a:cxn ang="0">
                  <a:pos x="1159" y="1523"/>
                </a:cxn>
                <a:cxn ang="0">
                  <a:pos x="1009" y="1709"/>
                </a:cxn>
                <a:cxn ang="0">
                  <a:pos x="881" y="1850"/>
                </a:cxn>
                <a:cxn ang="0">
                  <a:pos x="791" y="1942"/>
                </a:cxn>
                <a:cxn ang="0">
                  <a:pos x="743" y="1988"/>
                </a:cxn>
                <a:cxn ang="0">
                  <a:pos x="516" y="2193"/>
                </a:cxn>
                <a:cxn ang="0">
                  <a:pos x="272" y="2403"/>
                </a:cxn>
                <a:cxn ang="0">
                  <a:pos x="0" y="2634"/>
                </a:cxn>
                <a:cxn ang="0">
                  <a:pos x="32" y="2619"/>
                </a:cxn>
                <a:cxn ang="0">
                  <a:pos x="124" y="2574"/>
                </a:cxn>
                <a:cxn ang="0">
                  <a:pos x="262" y="2495"/>
                </a:cxn>
                <a:cxn ang="0">
                  <a:pos x="444" y="2382"/>
                </a:cxn>
                <a:cxn ang="0">
                  <a:pos x="656" y="2234"/>
                </a:cxn>
                <a:cxn ang="0">
                  <a:pos x="773" y="2146"/>
                </a:cxn>
                <a:cxn ang="0">
                  <a:pos x="893" y="2048"/>
                </a:cxn>
                <a:cxn ang="0">
                  <a:pos x="1016" y="1940"/>
                </a:cxn>
                <a:cxn ang="0">
                  <a:pos x="1142" y="1821"/>
                </a:cxn>
                <a:cxn ang="0">
                  <a:pos x="1268" y="1692"/>
                </a:cxn>
                <a:cxn ang="0">
                  <a:pos x="1395" y="1553"/>
                </a:cxn>
                <a:cxn ang="0">
                  <a:pos x="1427" y="1521"/>
                </a:cxn>
                <a:cxn ang="0">
                  <a:pos x="1521" y="1416"/>
                </a:cxn>
                <a:cxn ang="0">
                  <a:pos x="1649" y="1255"/>
                </a:cxn>
                <a:cxn ang="0">
                  <a:pos x="1771" y="1079"/>
                </a:cxn>
                <a:cxn ang="0">
                  <a:pos x="1885" y="895"/>
                </a:cxn>
              </a:cxnLst>
              <a:rect l="0" t="0" r="r" b="b"/>
              <a:pathLst>
                <a:path w="1885" h="2634">
                  <a:moveTo>
                    <a:pt x="1883" y="0"/>
                  </a:moveTo>
                  <a:lnTo>
                    <a:pt x="1883" y="0"/>
                  </a:lnTo>
                  <a:lnTo>
                    <a:pt x="1881" y="15"/>
                  </a:lnTo>
                  <a:lnTo>
                    <a:pt x="1876" y="56"/>
                  </a:lnTo>
                  <a:lnTo>
                    <a:pt x="1862" y="124"/>
                  </a:lnTo>
                  <a:lnTo>
                    <a:pt x="1842" y="210"/>
                  </a:lnTo>
                  <a:lnTo>
                    <a:pt x="1829" y="263"/>
                  </a:lnTo>
                  <a:lnTo>
                    <a:pt x="1814" y="317"/>
                  </a:lnTo>
                  <a:lnTo>
                    <a:pt x="1795" y="377"/>
                  </a:lnTo>
                  <a:lnTo>
                    <a:pt x="1772" y="441"/>
                  </a:lnTo>
                  <a:lnTo>
                    <a:pt x="1748" y="507"/>
                  </a:lnTo>
                  <a:lnTo>
                    <a:pt x="1718" y="576"/>
                  </a:lnTo>
                  <a:lnTo>
                    <a:pt x="1686" y="647"/>
                  </a:lnTo>
                  <a:lnTo>
                    <a:pt x="1651" y="720"/>
                  </a:lnTo>
                  <a:lnTo>
                    <a:pt x="1651" y="720"/>
                  </a:lnTo>
                  <a:lnTo>
                    <a:pt x="1600" y="820"/>
                  </a:lnTo>
                  <a:lnTo>
                    <a:pt x="1532" y="945"/>
                  </a:lnTo>
                  <a:lnTo>
                    <a:pt x="1493" y="1017"/>
                  </a:lnTo>
                  <a:lnTo>
                    <a:pt x="1450" y="1092"/>
                  </a:lnTo>
                  <a:lnTo>
                    <a:pt x="1401" y="1172"/>
                  </a:lnTo>
                  <a:lnTo>
                    <a:pt x="1347" y="1257"/>
                  </a:lnTo>
                  <a:lnTo>
                    <a:pt x="1290" y="1343"/>
                  </a:lnTo>
                  <a:lnTo>
                    <a:pt x="1227" y="1433"/>
                  </a:lnTo>
                  <a:lnTo>
                    <a:pt x="1159" y="1523"/>
                  </a:lnTo>
                  <a:lnTo>
                    <a:pt x="1086" y="1617"/>
                  </a:lnTo>
                  <a:lnTo>
                    <a:pt x="1009" y="1709"/>
                  </a:lnTo>
                  <a:lnTo>
                    <a:pt x="926" y="1803"/>
                  </a:lnTo>
                  <a:lnTo>
                    <a:pt x="881" y="1850"/>
                  </a:lnTo>
                  <a:lnTo>
                    <a:pt x="836" y="1897"/>
                  </a:lnTo>
                  <a:lnTo>
                    <a:pt x="791" y="1942"/>
                  </a:lnTo>
                  <a:lnTo>
                    <a:pt x="743" y="1988"/>
                  </a:lnTo>
                  <a:lnTo>
                    <a:pt x="743" y="1988"/>
                  </a:lnTo>
                  <a:lnTo>
                    <a:pt x="636" y="2088"/>
                  </a:lnTo>
                  <a:lnTo>
                    <a:pt x="516" y="2193"/>
                  </a:lnTo>
                  <a:lnTo>
                    <a:pt x="392" y="2302"/>
                  </a:lnTo>
                  <a:lnTo>
                    <a:pt x="272" y="2403"/>
                  </a:lnTo>
                  <a:lnTo>
                    <a:pt x="79" y="2568"/>
                  </a:lnTo>
                  <a:lnTo>
                    <a:pt x="0" y="2634"/>
                  </a:lnTo>
                  <a:lnTo>
                    <a:pt x="0" y="2634"/>
                  </a:lnTo>
                  <a:lnTo>
                    <a:pt x="32" y="2619"/>
                  </a:lnTo>
                  <a:lnTo>
                    <a:pt x="71" y="2600"/>
                  </a:lnTo>
                  <a:lnTo>
                    <a:pt x="124" y="2574"/>
                  </a:lnTo>
                  <a:lnTo>
                    <a:pt x="187" y="2538"/>
                  </a:lnTo>
                  <a:lnTo>
                    <a:pt x="262" y="2495"/>
                  </a:lnTo>
                  <a:lnTo>
                    <a:pt x="349" y="2444"/>
                  </a:lnTo>
                  <a:lnTo>
                    <a:pt x="444" y="2382"/>
                  </a:lnTo>
                  <a:lnTo>
                    <a:pt x="548" y="2313"/>
                  </a:lnTo>
                  <a:lnTo>
                    <a:pt x="656" y="2234"/>
                  </a:lnTo>
                  <a:lnTo>
                    <a:pt x="714" y="2191"/>
                  </a:lnTo>
                  <a:lnTo>
                    <a:pt x="773" y="2146"/>
                  </a:lnTo>
                  <a:lnTo>
                    <a:pt x="833" y="2099"/>
                  </a:lnTo>
                  <a:lnTo>
                    <a:pt x="893" y="2048"/>
                  </a:lnTo>
                  <a:lnTo>
                    <a:pt x="955" y="1996"/>
                  </a:lnTo>
                  <a:lnTo>
                    <a:pt x="1016" y="1940"/>
                  </a:lnTo>
                  <a:lnTo>
                    <a:pt x="1078" y="1882"/>
                  </a:lnTo>
                  <a:lnTo>
                    <a:pt x="1142" y="1821"/>
                  </a:lnTo>
                  <a:lnTo>
                    <a:pt x="1204" y="1758"/>
                  </a:lnTo>
                  <a:lnTo>
                    <a:pt x="1268" y="1692"/>
                  </a:lnTo>
                  <a:lnTo>
                    <a:pt x="1332" y="1625"/>
                  </a:lnTo>
                  <a:lnTo>
                    <a:pt x="1395" y="1553"/>
                  </a:lnTo>
                  <a:lnTo>
                    <a:pt x="1395" y="1553"/>
                  </a:lnTo>
                  <a:lnTo>
                    <a:pt x="1427" y="1521"/>
                  </a:lnTo>
                  <a:lnTo>
                    <a:pt x="1457" y="1488"/>
                  </a:lnTo>
                  <a:lnTo>
                    <a:pt x="1521" y="1416"/>
                  </a:lnTo>
                  <a:lnTo>
                    <a:pt x="1585" y="1339"/>
                  </a:lnTo>
                  <a:lnTo>
                    <a:pt x="1649" y="1255"/>
                  </a:lnTo>
                  <a:lnTo>
                    <a:pt x="1711" y="1169"/>
                  </a:lnTo>
                  <a:lnTo>
                    <a:pt x="1771" y="1079"/>
                  </a:lnTo>
                  <a:lnTo>
                    <a:pt x="1829" y="987"/>
                  </a:lnTo>
                  <a:lnTo>
                    <a:pt x="1885" y="895"/>
                  </a:lnTo>
                  <a:lnTo>
                    <a:pt x="1883" y="0"/>
                  </a:lnTo>
                </a:path>
              </a:pathLst>
            </a:custGeom>
            <a:gradFill flip="none" rotWithShape="1">
              <a:gsLst>
                <a:gs pos="0">
                  <a:schemeClr val="bg2"/>
                </a:gs>
                <a:gs pos="69000">
                  <a:schemeClr val="bg2"/>
                </a:gs>
              </a:gsLst>
              <a:lin ang="0" scaled="1"/>
              <a:tileRect/>
            </a:gradFill>
            <a:ln w="9525">
              <a:noFill/>
              <a:round/>
            </a:ln>
          </p:spPr>
          <p:txBody>
            <a:bodyPr vert="horz" wrap="square" lIns="91440" tIns="45720" rIns="91440" bIns="45720" anchor="ctr"/>
            <a:p>
              <a:pPr algn="ctr">
                <a:buClr>
                  <a:schemeClr val="tx1"/>
                </a:buClr>
                <a:buNone/>
                <a:defRPr lang="ko-KR" altLang="en-US"/>
              </a:pPr>
              <a:endParaRPr lang="ko-KR" altLang="en-US"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6" name=""/>
            <p:cNvSpPr/>
            <p:nvPr/>
          </p:nvSpPr>
          <p:spPr>
            <a:xfrm>
              <a:off x="4711390" y="3685223"/>
              <a:ext cx="4432610" cy="3172777"/>
            </a:xfrm>
            <a:custGeom>
              <a:avLst/>
              <a:gdLst/>
              <a:cxnLst>
                <a:cxn ang="0">
                  <a:pos x="2158" y="1641"/>
                </a:cxn>
                <a:cxn ang="0">
                  <a:pos x="2158" y="1641"/>
                </a:cxn>
                <a:cxn ang="0">
                  <a:pos x="2059" y="1711"/>
                </a:cxn>
                <a:cxn ang="0">
                  <a:pos x="1954" y="1780"/>
                </a:cxn>
                <a:cxn ang="0">
                  <a:pos x="1843" y="1851"/>
                </a:cxn>
                <a:cxn ang="0">
                  <a:pos x="1726" y="1921"/>
                </a:cxn>
                <a:cxn ang="0">
                  <a:pos x="1605" y="1992"/>
                </a:cxn>
                <a:cxn ang="0">
                  <a:pos x="1477" y="2061"/>
                </a:cxn>
                <a:cxn ang="0">
                  <a:pos x="1345" y="2128"/>
                </a:cxn>
                <a:cxn ang="0">
                  <a:pos x="1278" y="2163"/>
                </a:cxn>
                <a:cxn ang="0">
                  <a:pos x="1210" y="2194"/>
                </a:cxn>
                <a:cxn ang="0">
                  <a:pos x="1140" y="2227"/>
                </a:cxn>
                <a:cxn ang="0">
                  <a:pos x="1069" y="2259"/>
                </a:cxn>
                <a:cxn ang="0">
                  <a:pos x="999" y="2289"/>
                </a:cxn>
                <a:cxn ang="0">
                  <a:pos x="925" y="2319"/>
                </a:cxn>
                <a:cxn ang="0">
                  <a:pos x="852" y="2349"/>
                </a:cxn>
                <a:cxn ang="0">
                  <a:pos x="778" y="2377"/>
                </a:cxn>
                <a:cxn ang="0">
                  <a:pos x="703" y="2404"/>
                </a:cxn>
                <a:cxn ang="0">
                  <a:pos x="628" y="2431"/>
                </a:cxn>
                <a:cxn ang="0">
                  <a:pos x="552" y="2455"/>
                </a:cxn>
                <a:cxn ang="0">
                  <a:pos x="474" y="2481"/>
                </a:cxn>
                <a:cxn ang="0">
                  <a:pos x="397" y="2503"/>
                </a:cxn>
                <a:cxn ang="0">
                  <a:pos x="318" y="2526"/>
                </a:cxn>
                <a:cxn ang="0">
                  <a:pos x="240" y="2545"/>
                </a:cxn>
                <a:cxn ang="0">
                  <a:pos x="160" y="2565"/>
                </a:cxn>
                <a:cxn ang="0">
                  <a:pos x="81" y="2583"/>
                </a:cxn>
                <a:cxn ang="0">
                  <a:pos x="0" y="2599"/>
                </a:cxn>
                <a:cxn ang="0">
                  <a:pos x="3631" y="2599"/>
                </a:cxn>
                <a:cxn ang="0">
                  <a:pos x="3631" y="0"/>
                </a:cxn>
                <a:cxn ang="0">
                  <a:pos x="3631" y="0"/>
                </a:cxn>
                <a:cxn ang="0">
                  <a:pos x="3601" y="54"/>
                </a:cxn>
                <a:cxn ang="0">
                  <a:pos x="3562" y="120"/>
                </a:cxn>
                <a:cxn ang="0">
                  <a:pos x="3517" y="195"/>
                </a:cxn>
                <a:cxn ang="0">
                  <a:pos x="3463" y="279"/>
                </a:cxn>
                <a:cxn ang="0">
                  <a:pos x="3400" y="372"/>
                </a:cxn>
                <a:cxn ang="0">
                  <a:pos x="3331" y="471"/>
                </a:cxn>
                <a:cxn ang="0">
                  <a:pos x="3253" y="576"/>
                </a:cxn>
                <a:cxn ang="0">
                  <a:pos x="3210" y="630"/>
                </a:cxn>
                <a:cxn ang="0">
                  <a:pos x="3166" y="685"/>
                </a:cxn>
                <a:cxn ang="0">
                  <a:pos x="3120" y="742"/>
                </a:cxn>
                <a:cxn ang="0">
                  <a:pos x="3070" y="801"/>
                </a:cxn>
                <a:cxn ang="0">
                  <a:pos x="3021" y="859"/>
                </a:cxn>
                <a:cxn ang="0">
                  <a:pos x="2967" y="918"/>
                </a:cxn>
                <a:cxn ang="0">
                  <a:pos x="2913" y="978"/>
                </a:cxn>
                <a:cxn ang="0">
                  <a:pos x="2854" y="1038"/>
                </a:cxn>
                <a:cxn ang="0">
                  <a:pos x="2796" y="1099"/>
                </a:cxn>
                <a:cxn ang="0">
                  <a:pos x="2733" y="1161"/>
                </a:cxn>
                <a:cxn ang="0">
                  <a:pos x="2670" y="1221"/>
                </a:cxn>
                <a:cxn ang="0">
                  <a:pos x="2604" y="1282"/>
                </a:cxn>
                <a:cxn ang="0">
                  <a:pos x="2535" y="1342"/>
                </a:cxn>
                <a:cxn ang="0">
                  <a:pos x="2464" y="1404"/>
                </a:cxn>
                <a:cxn ang="0">
                  <a:pos x="2391" y="1464"/>
                </a:cxn>
                <a:cxn ang="0">
                  <a:pos x="2316" y="1524"/>
                </a:cxn>
                <a:cxn ang="0">
                  <a:pos x="2238" y="1582"/>
                </a:cxn>
                <a:cxn ang="0">
                  <a:pos x="2158" y="1641"/>
                </a:cxn>
                <a:cxn ang="0">
                  <a:pos x="2158" y="1641"/>
                </a:cxn>
              </a:cxnLst>
              <a:rect l="0" t="0" r="r" b="b"/>
              <a:pathLst>
                <a:path w="3631" h="2599">
                  <a:moveTo>
                    <a:pt x="2158" y="1641"/>
                  </a:moveTo>
                  <a:lnTo>
                    <a:pt x="2158" y="1641"/>
                  </a:lnTo>
                  <a:lnTo>
                    <a:pt x="2059" y="1711"/>
                  </a:lnTo>
                  <a:lnTo>
                    <a:pt x="1954" y="1780"/>
                  </a:lnTo>
                  <a:lnTo>
                    <a:pt x="1843" y="1851"/>
                  </a:lnTo>
                  <a:lnTo>
                    <a:pt x="1726" y="1921"/>
                  </a:lnTo>
                  <a:lnTo>
                    <a:pt x="1605" y="1992"/>
                  </a:lnTo>
                  <a:lnTo>
                    <a:pt x="1477" y="2061"/>
                  </a:lnTo>
                  <a:lnTo>
                    <a:pt x="1345" y="2128"/>
                  </a:lnTo>
                  <a:lnTo>
                    <a:pt x="1278" y="2163"/>
                  </a:lnTo>
                  <a:lnTo>
                    <a:pt x="1210" y="2194"/>
                  </a:lnTo>
                  <a:lnTo>
                    <a:pt x="1140" y="2227"/>
                  </a:lnTo>
                  <a:lnTo>
                    <a:pt x="1069" y="2259"/>
                  </a:lnTo>
                  <a:lnTo>
                    <a:pt x="999" y="2289"/>
                  </a:lnTo>
                  <a:lnTo>
                    <a:pt x="925" y="2319"/>
                  </a:lnTo>
                  <a:lnTo>
                    <a:pt x="852" y="2349"/>
                  </a:lnTo>
                  <a:lnTo>
                    <a:pt x="778" y="2377"/>
                  </a:lnTo>
                  <a:lnTo>
                    <a:pt x="703" y="2404"/>
                  </a:lnTo>
                  <a:lnTo>
                    <a:pt x="628" y="2431"/>
                  </a:lnTo>
                  <a:lnTo>
                    <a:pt x="552" y="2455"/>
                  </a:lnTo>
                  <a:lnTo>
                    <a:pt x="474" y="2481"/>
                  </a:lnTo>
                  <a:lnTo>
                    <a:pt x="397" y="2503"/>
                  </a:lnTo>
                  <a:lnTo>
                    <a:pt x="318" y="2526"/>
                  </a:lnTo>
                  <a:lnTo>
                    <a:pt x="240" y="2545"/>
                  </a:lnTo>
                  <a:lnTo>
                    <a:pt x="160" y="2565"/>
                  </a:lnTo>
                  <a:lnTo>
                    <a:pt x="81" y="2583"/>
                  </a:lnTo>
                  <a:lnTo>
                    <a:pt x="0" y="2599"/>
                  </a:lnTo>
                  <a:lnTo>
                    <a:pt x="3631" y="2599"/>
                  </a:lnTo>
                  <a:lnTo>
                    <a:pt x="3631" y="0"/>
                  </a:lnTo>
                  <a:lnTo>
                    <a:pt x="3631" y="0"/>
                  </a:lnTo>
                  <a:lnTo>
                    <a:pt x="3601" y="54"/>
                  </a:lnTo>
                  <a:lnTo>
                    <a:pt x="3562" y="120"/>
                  </a:lnTo>
                  <a:lnTo>
                    <a:pt x="3517" y="195"/>
                  </a:lnTo>
                  <a:lnTo>
                    <a:pt x="3463" y="279"/>
                  </a:lnTo>
                  <a:lnTo>
                    <a:pt x="3400" y="372"/>
                  </a:lnTo>
                  <a:lnTo>
                    <a:pt x="3331" y="471"/>
                  </a:lnTo>
                  <a:lnTo>
                    <a:pt x="3253" y="576"/>
                  </a:lnTo>
                  <a:lnTo>
                    <a:pt x="3210" y="630"/>
                  </a:lnTo>
                  <a:lnTo>
                    <a:pt x="3166" y="685"/>
                  </a:lnTo>
                  <a:lnTo>
                    <a:pt x="3120" y="742"/>
                  </a:lnTo>
                  <a:lnTo>
                    <a:pt x="3070" y="801"/>
                  </a:lnTo>
                  <a:lnTo>
                    <a:pt x="3021" y="859"/>
                  </a:lnTo>
                  <a:lnTo>
                    <a:pt x="2967" y="918"/>
                  </a:lnTo>
                  <a:lnTo>
                    <a:pt x="2913" y="978"/>
                  </a:lnTo>
                  <a:lnTo>
                    <a:pt x="2854" y="1038"/>
                  </a:lnTo>
                  <a:lnTo>
                    <a:pt x="2796" y="1099"/>
                  </a:lnTo>
                  <a:lnTo>
                    <a:pt x="2733" y="1161"/>
                  </a:lnTo>
                  <a:lnTo>
                    <a:pt x="2670" y="1221"/>
                  </a:lnTo>
                  <a:lnTo>
                    <a:pt x="2604" y="1282"/>
                  </a:lnTo>
                  <a:lnTo>
                    <a:pt x="2535" y="1342"/>
                  </a:lnTo>
                  <a:lnTo>
                    <a:pt x="2464" y="1404"/>
                  </a:lnTo>
                  <a:lnTo>
                    <a:pt x="2391" y="1464"/>
                  </a:lnTo>
                  <a:lnTo>
                    <a:pt x="2316" y="1524"/>
                  </a:lnTo>
                  <a:lnTo>
                    <a:pt x="2238" y="1582"/>
                  </a:lnTo>
                  <a:lnTo>
                    <a:pt x="2158" y="1641"/>
                  </a:lnTo>
                  <a:lnTo>
                    <a:pt x="2158" y="1641"/>
                  </a:lnTo>
                </a:path>
              </a:pathLst>
            </a:custGeom>
            <a:solidFill>
              <a:srgbClr val="af0948"/>
            </a:solidFill>
            <a:ln w="9525">
              <a:noFill/>
              <a:round/>
            </a:ln>
          </p:spPr>
          <p:txBody>
            <a:bodyPr vert="horz" wrap="square" lIns="91440" tIns="45720" rIns="91440" bIns="45720" anchor="ctr"/>
            <a:p>
              <a:pPr algn="ctr">
                <a:buClr>
                  <a:schemeClr val="tx1"/>
                </a:buClr>
                <a:buNone/>
                <a:defRPr lang="ko-KR" altLang="en-US"/>
              </a:pPr>
              <a:endParaRPr lang="ko-KR" altLang="en-US">
                <a:solidFill>
                  <a:schemeClr val="tx1"/>
                </a:solidFill>
                <a:effectLst/>
              </a:endParaRPr>
            </a:p>
          </p:txBody>
        </p:sp>
      </p:grpSp>
      <p:pic>
        <p:nvPicPr>
          <p:cNvPr id="71" name="" descr="라인.png"/>
          <p:cNvPicPr>
            <a:picLocks noChangeAspect="1"/>
          </p:cNvPicPr>
          <p:nvPr userDrawn="1"/>
        </p:nvPicPr>
        <p:blipFill rotWithShape="1">
          <a:blip r:embed="rId2">
            <a:alphaModFix/>
            <a:lum contrast="20000"/>
          </a:blip>
          <a:stretch>
            <a:fillRect/>
          </a:stretch>
        </p:blipFill>
        <p:spPr>
          <a:xfrm flipV="1">
            <a:off x="0" y="0"/>
            <a:ext cx="4178788" cy="2634339"/>
          </a:xfrm>
          <a:prstGeom prst="rect">
            <a:avLst/>
          </a:prstGeom>
        </p:spPr>
      </p:pic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3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제목 및 내용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D8D7A7C4-C82A-4D21-9AB0-F0C5A1D3EF09}" type="datetime1">
              <a:rPr lang="ko-KR" altLang="en-US"/>
              <a:pPr>
                <a:defRPr lang="ko-KR" altLang="en-US"/>
              </a:pPr>
              <a:t>2020-03-01</a:t>
            </a:fld>
            <a:endParaRPr lang="ko-KR" altLang="en-US"/>
          </a:p>
        </p:txBody>
      </p:sp>
      <p:sp>
        <p:nvSpPr>
          <p:cNvPr id="5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4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빈 화면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D8D7A7C4-C82A-4D21-9AB0-F0C5A1D3EF09}" type="datetime1">
              <a:rPr lang="ko-KR" altLang="en-US"/>
              <a:pPr>
                <a:defRPr lang="ko-KR" altLang="en-US"/>
              </a:pPr>
              <a:t>2020-03-01</a:t>
            </a:fld>
            <a:endParaRPr lang="ko-KR" altLang="en-US"/>
          </a:p>
        </p:txBody>
      </p:sp>
      <p:sp>
        <p:nvSpPr>
          <p:cNvPr id="3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4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5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구역 머리글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"/>
          <p:cNvSpPr/>
          <p:nvPr/>
        </p:nvSpPr>
        <p:spPr>
          <a:xfrm>
            <a:off x="0" y="0"/>
            <a:ext cx="944562" cy="6858000"/>
          </a:xfrm>
          <a:custGeom>
            <a:avLst/>
            <a:gdLst/>
            <a:cxnLst>
              <a:cxn ang="0">
                <a:pos x="284" y="2301"/>
              </a:cxn>
              <a:cxn ang="0">
                <a:pos x="284" y="2301"/>
              </a:cxn>
              <a:cxn ang="0">
                <a:pos x="266" y="2208"/>
              </a:cxn>
              <a:cxn ang="0">
                <a:pos x="250" y="2117"/>
              </a:cxn>
              <a:cxn ang="0">
                <a:pos x="233" y="2025"/>
              </a:cxn>
              <a:cxn ang="0">
                <a:pos x="218" y="1936"/>
              </a:cxn>
              <a:cxn ang="0">
                <a:pos x="205" y="1847"/>
              </a:cxn>
              <a:cxn ang="0">
                <a:pos x="193" y="1759"/>
              </a:cxn>
              <a:cxn ang="0">
                <a:pos x="172" y="1589"/>
              </a:cxn>
              <a:cxn ang="0">
                <a:pos x="154" y="1424"/>
              </a:cxn>
              <a:cxn ang="0">
                <a:pos x="139" y="1264"/>
              </a:cxn>
              <a:cxn ang="0">
                <a:pos x="127" y="1111"/>
              </a:cxn>
              <a:cxn ang="0">
                <a:pos x="120" y="965"/>
              </a:cxn>
              <a:cxn ang="0">
                <a:pos x="114" y="827"/>
              </a:cxn>
              <a:cxn ang="0">
                <a:pos x="109" y="699"/>
              </a:cxn>
              <a:cxn ang="0">
                <a:pos x="108" y="577"/>
              </a:cxn>
              <a:cxn ang="0">
                <a:pos x="108" y="467"/>
              </a:cxn>
              <a:cxn ang="0">
                <a:pos x="109" y="366"/>
              </a:cxn>
              <a:cxn ang="0">
                <a:pos x="111" y="275"/>
              </a:cxn>
              <a:cxn ang="0">
                <a:pos x="117" y="129"/>
              </a:cxn>
              <a:cxn ang="0">
                <a:pos x="117" y="129"/>
              </a:cxn>
              <a:cxn ang="0">
                <a:pos x="121" y="69"/>
              </a:cxn>
              <a:cxn ang="0">
                <a:pos x="127" y="0"/>
              </a:cxn>
              <a:cxn ang="0">
                <a:pos x="0" y="0"/>
              </a:cxn>
              <a:cxn ang="0">
                <a:pos x="0" y="4320"/>
              </a:cxn>
              <a:cxn ang="0">
                <a:pos x="218" y="4320"/>
              </a:cxn>
              <a:cxn ang="0">
                <a:pos x="218" y="4320"/>
              </a:cxn>
              <a:cxn ang="0">
                <a:pos x="239" y="4245"/>
              </a:cxn>
              <a:cxn ang="0">
                <a:pos x="265" y="4155"/>
              </a:cxn>
              <a:cxn ang="0">
                <a:pos x="298" y="4054"/>
              </a:cxn>
              <a:cxn ang="0">
                <a:pos x="317" y="3997"/>
              </a:cxn>
              <a:cxn ang="0">
                <a:pos x="338" y="3939"/>
              </a:cxn>
              <a:cxn ang="0">
                <a:pos x="362" y="3877"/>
              </a:cxn>
              <a:cxn ang="0">
                <a:pos x="387" y="3814"/>
              </a:cxn>
              <a:cxn ang="0">
                <a:pos x="416" y="3747"/>
              </a:cxn>
              <a:cxn ang="0">
                <a:pos x="446" y="3680"/>
              </a:cxn>
              <a:cxn ang="0">
                <a:pos x="480" y="3608"/>
              </a:cxn>
              <a:cxn ang="0">
                <a:pos x="516" y="3535"/>
              </a:cxn>
              <a:cxn ang="0">
                <a:pos x="553" y="3460"/>
              </a:cxn>
              <a:cxn ang="0">
                <a:pos x="595" y="3384"/>
              </a:cxn>
              <a:cxn ang="0">
                <a:pos x="595" y="3384"/>
              </a:cxn>
              <a:cxn ang="0">
                <a:pos x="544" y="3241"/>
              </a:cxn>
              <a:cxn ang="0">
                <a:pos x="498" y="3102"/>
              </a:cxn>
              <a:cxn ang="0">
                <a:pos x="453" y="2963"/>
              </a:cxn>
              <a:cxn ang="0">
                <a:pos x="413" y="2826"/>
              </a:cxn>
              <a:cxn ang="0">
                <a:pos x="375" y="2690"/>
              </a:cxn>
              <a:cxn ang="0">
                <a:pos x="341" y="2556"/>
              </a:cxn>
              <a:cxn ang="0">
                <a:pos x="311" y="2426"/>
              </a:cxn>
              <a:cxn ang="0">
                <a:pos x="284" y="2301"/>
              </a:cxn>
              <a:cxn ang="0">
                <a:pos x="284" y="2301"/>
              </a:cxn>
            </a:cxnLst>
            <a:rect l="0" t="0" r="r" b="b"/>
            <a:pathLst>
              <a:path w="595" h="4320">
                <a:moveTo>
                  <a:pt x="284" y="2301"/>
                </a:moveTo>
                <a:lnTo>
                  <a:pt x="284" y="2301"/>
                </a:lnTo>
                <a:lnTo>
                  <a:pt x="266" y="2208"/>
                </a:lnTo>
                <a:lnTo>
                  <a:pt x="250" y="2117"/>
                </a:lnTo>
                <a:lnTo>
                  <a:pt x="233" y="2025"/>
                </a:lnTo>
                <a:lnTo>
                  <a:pt x="218" y="1936"/>
                </a:lnTo>
                <a:lnTo>
                  <a:pt x="205" y="1847"/>
                </a:lnTo>
                <a:lnTo>
                  <a:pt x="193" y="1759"/>
                </a:lnTo>
                <a:lnTo>
                  <a:pt x="172" y="1589"/>
                </a:lnTo>
                <a:lnTo>
                  <a:pt x="154" y="1424"/>
                </a:lnTo>
                <a:lnTo>
                  <a:pt x="139" y="1264"/>
                </a:lnTo>
                <a:lnTo>
                  <a:pt x="127" y="1111"/>
                </a:lnTo>
                <a:lnTo>
                  <a:pt x="120" y="965"/>
                </a:lnTo>
                <a:lnTo>
                  <a:pt x="114" y="827"/>
                </a:lnTo>
                <a:lnTo>
                  <a:pt x="109" y="699"/>
                </a:lnTo>
                <a:lnTo>
                  <a:pt x="108" y="577"/>
                </a:lnTo>
                <a:lnTo>
                  <a:pt x="108" y="467"/>
                </a:lnTo>
                <a:lnTo>
                  <a:pt x="109" y="366"/>
                </a:lnTo>
                <a:lnTo>
                  <a:pt x="111" y="275"/>
                </a:lnTo>
                <a:lnTo>
                  <a:pt x="117" y="129"/>
                </a:lnTo>
                <a:lnTo>
                  <a:pt x="117" y="129"/>
                </a:lnTo>
                <a:lnTo>
                  <a:pt x="121" y="69"/>
                </a:lnTo>
                <a:lnTo>
                  <a:pt x="127" y="0"/>
                </a:lnTo>
                <a:lnTo>
                  <a:pt x="0" y="0"/>
                </a:lnTo>
                <a:lnTo>
                  <a:pt x="0" y="4320"/>
                </a:lnTo>
                <a:lnTo>
                  <a:pt x="218" y="4320"/>
                </a:lnTo>
                <a:lnTo>
                  <a:pt x="218" y="4320"/>
                </a:lnTo>
                <a:lnTo>
                  <a:pt x="239" y="4245"/>
                </a:lnTo>
                <a:lnTo>
                  <a:pt x="265" y="4155"/>
                </a:lnTo>
                <a:lnTo>
                  <a:pt x="298" y="4054"/>
                </a:lnTo>
                <a:lnTo>
                  <a:pt x="317" y="3997"/>
                </a:lnTo>
                <a:lnTo>
                  <a:pt x="338" y="3939"/>
                </a:lnTo>
                <a:lnTo>
                  <a:pt x="362" y="3877"/>
                </a:lnTo>
                <a:lnTo>
                  <a:pt x="387" y="3814"/>
                </a:lnTo>
                <a:lnTo>
                  <a:pt x="416" y="3747"/>
                </a:lnTo>
                <a:lnTo>
                  <a:pt x="446" y="3680"/>
                </a:lnTo>
                <a:lnTo>
                  <a:pt x="480" y="3608"/>
                </a:lnTo>
                <a:lnTo>
                  <a:pt x="516" y="3535"/>
                </a:lnTo>
                <a:lnTo>
                  <a:pt x="553" y="3460"/>
                </a:lnTo>
                <a:lnTo>
                  <a:pt x="595" y="3384"/>
                </a:lnTo>
                <a:lnTo>
                  <a:pt x="595" y="3384"/>
                </a:lnTo>
                <a:lnTo>
                  <a:pt x="544" y="3241"/>
                </a:lnTo>
                <a:lnTo>
                  <a:pt x="498" y="3102"/>
                </a:lnTo>
                <a:lnTo>
                  <a:pt x="453" y="2963"/>
                </a:lnTo>
                <a:lnTo>
                  <a:pt x="413" y="2826"/>
                </a:lnTo>
                <a:lnTo>
                  <a:pt x="375" y="2690"/>
                </a:lnTo>
                <a:lnTo>
                  <a:pt x="341" y="2556"/>
                </a:lnTo>
                <a:lnTo>
                  <a:pt x="311" y="2426"/>
                </a:lnTo>
                <a:lnTo>
                  <a:pt x="284" y="2301"/>
                </a:lnTo>
                <a:lnTo>
                  <a:pt x="284" y="2301"/>
                </a:lnTo>
              </a:path>
            </a:pathLst>
          </a:custGeom>
          <a:gradFill>
            <a:gsLst>
              <a:gs pos="57000">
                <a:schemeClr val="tx2">
                  <a:alpha val="85000"/>
                </a:schemeClr>
              </a:gs>
              <a:gs pos="100000">
                <a:schemeClr val="tx2"/>
              </a:gs>
            </a:gsLst>
            <a:lin ang="10800000" scaled="1"/>
          </a:gra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14" name=""/>
          <p:cNvSpPr/>
          <p:nvPr/>
        </p:nvSpPr>
        <p:spPr>
          <a:xfrm>
            <a:off x="169861" y="-19050"/>
            <a:ext cx="8982076" cy="5384800"/>
          </a:xfrm>
          <a:custGeom>
            <a:avLst/>
            <a:gdLst>
              <a:gd name="connsiteX0" fmla="*/ 176 w 3531"/>
              <a:gd name="connsiteY0" fmla="*/ 2301 h 3384"/>
              <a:gd name="connsiteX1" fmla="*/ 176 w 3531"/>
              <a:gd name="connsiteY1" fmla="*/ 2301 h 3384"/>
              <a:gd name="connsiteX2" fmla="*/ 203 w 3531"/>
              <a:gd name="connsiteY2" fmla="*/ 2426 h 3384"/>
              <a:gd name="connsiteX3" fmla="*/ 233 w 3531"/>
              <a:gd name="connsiteY3" fmla="*/ 2556 h 3384"/>
              <a:gd name="connsiteX4" fmla="*/ 267 w 3531"/>
              <a:gd name="connsiteY4" fmla="*/ 2690 h 3384"/>
              <a:gd name="connsiteX5" fmla="*/ 305 w 3531"/>
              <a:gd name="connsiteY5" fmla="*/ 2826 h 3384"/>
              <a:gd name="connsiteX6" fmla="*/ 345 w 3531"/>
              <a:gd name="connsiteY6" fmla="*/ 2963 h 3384"/>
              <a:gd name="connsiteX7" fmla="*/ 390 w 3531"/>
              <a:gd name="connsiteY7" fmla="*/ 3102 h 3384"/>
              <a:gd name="connsiteX8" fmla="*/ 436 w 3531"/>
              <a:gd name="connsiteY8" fmla="*/ 3241 h 3384"/>
              <a:gd name="connsiteX9" fmla="*/ 487 w 3531"/>
              <a:gd name="connsiteY9" fmla="*/ 3384 h 3384"/>
              <a:gd name="connsiteX10" fmla="*/ 487 w 3531"/>
              <a:gd name="connsiteY10" fmla="*/ 3384 h 3384"/>
              <a:gd name="connsiteX11" fmla="*/ 534 w 3531"/>
              <a:gd name="connsiteY11" fmla="*/ 3300 h 3384"/>
              <a:gd name="connsiteX12" fmla="*/ 585 w 3531"/>
              <a:gd name="connsiteY12" fmla="*/ 3215 h 3384"/>
              <a:gd name="connsiteX13" fmla="*/ 638 w 3531"/>
              <a:gd name="connsiteY13" fmla="*/ 3128 h 3384"/>
              <a:gd name="connsiteX14" fmla="*/ 695 w 3531"/>
              <a:gd name="connsiteY14" fmla="*/ 3038 h 3384"/>
              <a:gd name="connsiteX15" fmla="*/ 757 w 3531"/>
              <a:gd name="connsiteY15" fmla="*/ 2948 h 3384"/>
              <a:gd name="connsiteX16" fmla="*/ 821 w 3531"/>
              <a:gd name="connsiteY16" fmla="*/ 2857 h 3384"/>
              <a:gd name="connsiteX17" fmla="*/ 891 w 3531"/>
              <a:gd name="connsiteY17" fmla="*/ 2764 h 3384"/>
              <a:gd name="connsiteX18" fmla="*/ 963 w 3531"/>
              <a:gd name="connsiteY18" fmla="*/ 2672 h 3384"/>
              <a:gd name="connsiteX19" fmla="*/ 1041 w 3531"/>
              <a:gd name="connsiteY19" fmla="*/ 2577 h 3384"/>
              <a:gd name="connsiteX20" fmla="*/ 1122 w 3531"/>
              <a:gd name="connsiteY20" fmla="*/ 2482 h 3384"/>
              <a:gd name="connsiteX21" fmla="*/ 1208 w 3531"/>
              <a:gd name="connsiteY21" fmla="*/ 2387 h 3384"/>
              <a:gd name="connsiteX22" fmla="*/ 1298 w 3531"/>
              <a:gd name="connsiteY22" fmla="*/ 2290 h 3384"/>
              <a:gd name="connsiteX23" fmla="*/ 1392 w 3531"/>
              <a:gd name="connsiteY23" fmla="*/ 2194 h 3384"/>
              <a:gd name="connsiteX24" fmla="*/ 1493 w 3531"/>
              <a:gd name="connsiteY24" fmla="*/ 2099 h 3384"/>
              <a:gd name="connsiteX25" fmla="*/ 1597 w 3531"/>
              <a:gd name="connsiteY25" fmla="*/ 2003 h 3384"/>
              <a:gd name="connsiteX26" fmla="*/ 1706 w 3531"/>
              <a:gd name="connsiteY26" fmla="*/ 1906 h 3384"/>
              <a:gd name="connsiteX27" fmla="*/ 1706 w 3531"/>
              <a:gd name="connsiteY27" fmla="*/ 1906 h 3384"/>
              <a:gd name="connsiteX28" fmla="*/ 1802 w 3531"/>
              <a:gd name="connsiteY28" fmla="*/ 1826 h 3384"/>
              <a:gd name="connsiteX29" fmla="*/ 1902 w 3531"/>
              <a:gd name="connsiteY29" fmla="*/ 1746 h 3384"/>
              <a:gd name="connsiteX30" fmla="*/ 2004 w 3531"/>
              <a:gd name="connsiteY30" fmla="*/ 1668 h 3384"/>
              <a:gd name="connsiteX31" fmla="*/ 2109 w 3531"/>
              <a:gd name="connsiteY31" fmla="*/ 1592 h 3384"/>
              <a:gd name="connsiteX32" fmla="*/ 2215 w 3531"/>
              <a:gd name="connsiteY32" fmla="*/ 1517 h 3384"/>
              <a:gd name="connsiteX33" fmla="*/ 2324 w 3531"/>
              <a:gd name="connsiteY33" fmla="*/ 1443 h 3384"/>
              <a:gd name="connsiteX34" fmla="*/ 2436 w 3531"/>
              <a:gd name="connsiteY34" fmla="*/ 1372 h 3384"/>
              <a:gd name="connsiteX35" fmla="*/ 2549 w 3531"/>
              <a:gd name="connsiteY35" fmla="*/ 1301 h 3384"/>
              <a:gd name="connsiteX36" fmla="*/ 2662 w 3531"/>
              <a:gd name="connsiteY36" fmla="*/ 1233 h 3384"/>
              <a:gd name="connsiteX37" fmla="*/ 2779 w 3531"/>
              <a:gd name="connsiteY37" fmla="*/ 1167 h 3384"/>
              <a:gd name="connsiteX38" fmla="*/ 2894 w 3531"/>
              <a:gd name="connsiteY38" fmla="*/ 1102 h 3384"/>
              <a:gd name="connsiteX39" fmla="*/ 3012 w 3531"/>
              <a:gd name="connsiteY39" fmla="*/ 1040 h 3384"/>
              <a:gd name="connsiteX40" fmla="*/ 3129 w 3531"/>
              <a:gd name="connsiteY40" fmla="*/ 978 h 3384"/>
              <a:gd name="connsiteX41" fmla="*/ 3247 w 3531"/>
              <a:gd name="connsiteY41" fmla="*/ 921 h 3384"/>
              <a:gd name="connsiteX42" fmla="*/ 3365 w 3531"/>
              <a:gd name="connsiteY42" fmla="*/ 865 h 3384"/>
              <a:gd name="connsiteX43" fmla="*/ 3484 w 3531"/>
              <a:gd name="connsiteY43" fmla="*/ 811 h 3384"/>
              <a:gd name="connsiteX44" fmla="*/ 3484 w 3531"/>
              <a:gd name="connsiteY44" fmla="*/ 811 h 3384"/>
              <a:gd name="connsiteX45" fmla="*/ 3531 w 3531"/>
              <a:gd name="connsiteY45" fmla="*/ 790 h 3384"/>
              <a:gd name="connsiteX46" fmla="*/ 3531 w 3531"/>
              <a:gd name="connsiteY46" fmla="*/ 790 h 3384"/>
              <a:gd name="connsiteX47" fmla="*/ 3412 w 3531"/>
              <a:gd name="connsiteY47" fmla="*/ 727 h 3384"/>
              <a:gd name="connsiteX48" fmla="*/ 3300 w 3531"/>
              <a:gd name="connsiteY48" fmla="*/ 666 h 3384"/>
              <a:gd name="connsiteX49" fmla="*/ 3195 w 3531"/>
              <a:gd name="connsiteY49" fmla="*/ 604 h 3384"/>
              <a:gd name="connsiteX50" fmla="*/ 3095 w 3531"/>
              <a:gd name="connsiteY50" fmla="*/ 546 h 3384"/>
              <a:gd name="connsiteX51" fmla="*/ 3002 w 3531"/>
              <a:gd name="connsiteY51" fmla="*/ 489 h 3384"/>
              <a:gd name="connsiteX52" fmla="*/ 2917 w 3531"/>
              <a:gd name="connsiteY52" fmla="*/ 432 h 3384"/>
              <a:gd name="connsiteX53" fmla="*/ 2836 w 3531"/>
              <a:gd name="connsiteY53" fmla="*/ 378 h 3384"/>
              <a:gd name="connsiteX54" fmla="*/ 2761 w 3531"/>
              <a:gd name="connsiteY54" fmla="*/ 328 h 3384"/>
              <a:gd name="connsiteX55" fmla="*/ 2692 w 3531"/>
              <a:gd name="connsiteY55" fmla="*/ 277 h 3384"/>
              <a:gd name="connsiteX56" fmla="*/ 2629 w 3531"/>
              <a:gd name="connsiteY56" fmla="*/ 230 h 3384"/>
              <a:gd name="connsiteX57" fmla="*/ 2571 w 3531"/>
              <a:gd name="connsiteY57" fmla="*/ 185 h 3384"/>
              <a:gd name="connsiteX58" fmla="*/ 2519 w 3531"/>
              <a:gd name="connsiteY58" fmla="*/ 142 h 3384"/>
              <a:gd name="connsiteX59" fmla="*/ 2472 w 3531"/>
              <a:gd name="connsiteY59" fmla="*/ 102 h 3384"/>
              <a:gd name="connsiteX60" fmla="*/ 2429 w 3531"/>
              <a:gd name="connsiteY60" fmla="*/ 66 h 3384"/>
              <a:gd name="connsiteX61" fmla="*/ 2359 w 3531"/>
              <a:gd name="connsiteY61" fmla="*/ 0 h 3384"/>
              <a:gd name="connsiteX62" fmla="*/ 19 w 3531"/>
              <a:gd name="connsiteY62" fmla="*/ 0 h 3384"/>
              <a:gd name="connsiteX63" fmla="*/ 19 w 3531"/>
              <a:gd name="connsiteY63" fmla="*/ 0 h 3384"/>
              <a:gd name="connsiteX64" fmla="*/ 13 w 3531"/>
              <a:gd name="connsiteY64" fmla="*/ 69 h 3384"/>
              <a:gd name="connsiteX65" fmla="*/ 9 w 3531"/>
              <a:gd name="connsiteY65" fmla="*/ 129 h 3384"/>
              <a:gd name="connsiteX66" fmla="*/ 9 w 3531"/>
              <a:gd name="connsiteY66" fmla="*/ 129 h 3384"/>
              <a:gd name="connsiteX67" fmla="*/ 3 w 3531"/>
              <a:gd name="connsiteY67" fmla="*/ 275 h 3384"/>
              <a:gd name="connsiteX68" fmla="*/ 1 w 3531"/>
              <a:gd name="connsiteY68" fmla="*/ 366 h 3384"/>
              <a:gd name="connsiteX69" fmla="*/ 0 w 3531"/>
              <a:gd name="connsiteY69" fmla="*/ 467 h 3384"/>
              <a:gd name="connsiteX70" fmla="*/ 0 w 3531"/>
              <a:gd name="connsiteY70" fmla="*/ 577 h 3384"/>
              <a:gd name="connsiteX71" fmla="*/ 1 w 3531"/>
              <a:gd name="connsiteY71" fmla="*/ 699 h 3384"/>
              <a:gd name="connsiteX72" fmla="*/ 6 w 3531"/>
              <a:gd name="connsiteY72" fmla="*/ 827 h 3384"/>
              <a:gd name="connsiteX73" fmla="*/ 12 w 3531"/>
              <a:gd name="connsiteY73" fmla="*/ 965 h 3384"/>
              <a:gd name="connsiteX74" fmla="*/ 19 w 3531"/>
              <a:gd name="connsiteY74" fmla="*/ 1111 h 3384"/>
              <a:gd name="connsiteX75" fmla="*/ 31 w 3531"/>
              <a:gd name="connsiteY75" fmla="*/ 1264 h 3384"/>
              <a:gd name="connsiteX76" fmla="*/ 46 w 3531"/>
              <a:gd name="connsiteY76" fmla="*/ 1424 h 3384"/>
              <a:gd name="connsiteX77" fmla="*/ 64 w 3531"/>
              <a:gd name="connsiteY77" fmla="*/ 1589 h 3384"/>
              <a:gd name="connsiteX78" fmla="*/ 85 w 3531"/>
              <a:gd name="connsiteY78" fmla="*/ 1759 h 3384"/>
              <a:gd name="connsiteX79" fmla="*/ 97 w 3531"/>
              <a:gd name="connsiteY79" fmla="*/ 1847 h 3384"/>
              <a:gd name="connsiteX80" fmla="*/ 110 w 3531"/>
              <a:gd name="connsiteY80" fmla="*/ 1936 h 3384"/>
              <a:gd name="connsiteX81" fmla="*/ 125 w 3531"/>
              <a:gd name="connsiteY81" fmla="*/ 2025 h 3384"/>
              <a:gd name="connsiteX82" fmla="*/ 142 w 3531"/>
              <a:gd name="connsiteY82" fmla="*/ 2117 h 3384"/>
              <a:gd name="connsiteX83" fmla="*/ 158 w 3531"/>
              <a:gd name="connsiteY83" fmla="*/ 2208 h 3384"/>
              <a:gd name="connsiteX84" fmla="*/ 176 w 3531"/>
              <a:gd name="connsiteY84" fmla="*/ 2301 h 3384"/>
              <a:gd name="connsiteX85" fmla="*/ 176 w 3531"/>
              <a:gd name="connsiteY85" fmla="*/ 2301 h 3384"/>
              <a:gd name="connsiteX0" fmla="*/ 176 w 3531"/>
              <a:gd name="connsiteY0" fmla="*/ 2301 h 3384"/>
              <a:gd name="connsiteX1" fmla="*/ 176 w 3531"/>
              <a:gd name="connsiteY1" fmla="*/ 2301 h 3384"/>
              <a:gd name="connsiteX2" fmla="*/ 203 w 3531"/>
              <a:gd name="connsiteY2" fmla="*/ 2426 h 3384"/>
              <a:gd name="connsiteX3" fmla="*/ 233 w 3531"/>
              <a:gd name="connsiteY3" fmla="*/ 2556 h 3384"/>
              <a:gd name="connsiteX4" fmla="*/ 267 w 3531"/>
              <a:gd name="connsiteY4" fmla="*/ 2690 h 3384"/>
              <a:gd name="connsiteX5" fmla="*/ 305 w 3531"/>
              <a:gd name="connsiteY5" fmla="*/ 2826 h 3384"/>
              <a:gd name="connsiteX6" fmla="*/ 345 w 3531"/>
              <a:gd name="connsiteY6" fmla="*/ 2963 h 3384"/>
              <a:gd name="connsiteX7" fmla="*/ 390 w 3531"/>
              <a:gd name="connsiteY7" fmla="*/ 3102 h 3384"/>
              <a:gd name="connsiteX8" fmla="*/ 436 w 3531"/>
              <a:gd name="connsiteY8" fmla="*/ 3241 h 3384"/>
              <a:gd name="connsiteX9" fmla="*/ 487 w 3531"/>
              <a:gd name="connsiteY9" fmla="*/ 3384 h 3384"/>
              <a:gd name="connsiteX10" fmla="*/ 487 w 3531"/>
              <a:gd name="connsiteY10" fmla="*/ 3384 h 3384"/>
              <a:gd name="connsiteX11" fmla="*/ 534 w 3531"/>
              <a:gd name="connsiteY11" fmla="*/ 3300 h 3384"/>
              <a:gd name="connsiteX12" fmla="*/ 585 w 3531"/>
              <a:gd name="connsiteY12" fmla="*/ 3215 h 3384"/>
              <a:gd name="connsiteX13" fmla="*/ 638 w 3531"/>
              <a:gd name="connsiteY13" fmla="*/ 3128 h 3384"/>
              <a:gd name="connsiteX14" fmla="*/ 695 w 3531"/>
              <a:gd name="connsiteY14" fmla="*/ 3038 h 3384"/>
              <a:gd name="connsiteX15" fmla="*/ 757 w 3531"/>
              <a:gd name="connsiteY15" fmla="*/ 2948 h 3384"/>
              <a:gd name="connsiteX16" fmla="*/ 821 w 3531"/>
              <a:gd name="connsiteY16" fmla="*/ 2857 h 3384"/>
              <a:gd name="connsiteX17" fmla="*/ 891 w 3531"/>
              <a:gd name="connsiteY17" fmla="*/ 2764 h 3384"/>
              <a:gd name="connsiteX18" fmla="*/ 963 w 3531"/>
              <a:gd name="connsiteY18" fmla="*/ 2672 h 3384"/>
              <a:gd name="connsiteX19" fmla="*/ 1041 w 3531"/>
              <a:gd name="connsiteY19" fmla="*/ 2577 h 3384"/>
              <a:gd name="connsiteX20" fmla="*/ 1122 w 3531"/>
              <a:gd name="connsiteY20" fmla="*/ 2482 h 3384"/>
              <a:gd name="connsiteX21" fmla="*/ 1208 w 3531"/>
              <a:gd name="connsiteY21" fmla="*/ 2387 h 3384"/>
              <a:gd name="connsiteX22" fmla="*/ 1298 w 3531"/>
              <a:gd name="connsiteY22" fmla="*/ 2290 h 3384"/>
              <a:gd name="connsiteX23" fmla="*/ 1392 w 3531"/>
              <a:gd name="connsiteY23" fmla="*/ 2194 h 3384"/>
              <a:gd name="connsiteX24" fmla="*/ 1493 w 3531"/>
              <a:gd name="connsiteY24" fmla="*/ 2099 h 3384"/>
              <a:gd name="connsiteX25" fmla="*/ 1597 w 3531"/>
              <a:gd name="connsiteY25" fmla="*/ 2003 h 3384"/>
              <a:gd name="connsiteX26" fmla="*/ 1706 w 3531"/>
              <a:gd name="connsiteY26" fmla="*/ 1906 h 3384"/>
              <a:gd name="connsiteX27" fmla="*/ 1706 w 3531"/>
              <a:gd name="connsiteY27" fmla="*/ 1906 h 3384"/>
              <a:gd name="connsiteX28" fmla="*/ 1802 w 3531"/>
              <a:gd name="connsiteY28" fmla="*/ 1826 h 3384"/>
              <a:gd name="connsiteX29" fmla="*/ 1902 w 3531"/>
              <a:gd name="connsiteY29" fmla="*/ 1746 h 3384"/>
              <a:gd name="connsiteX30" fmla="*/ 2004 w 3531"/>
              <a:gd name="connsiteY30" fmla="*/ 1668 h 3384"/>
              <a:gd name="connsiteX31" fmla="*/ 2109 w 3531"/>
              <a:gd name="connsiteY31" fmla="*/ 1592 h 3384"/>
              <a:gd name="connsiteX32" fmla="*/ 2215 w 3531"/>
              <a:gd name="connsiteY32" fmla="*/ 1517 h 3384"/>
              <a:gd name="connsiteX33" fmla="*/ 2324 w 3531"/>
              <a:gd name="connsiteY33" fmla="*/ 1443 h 3384"/>
              <a:gd name="connsiteX34" fmla="*/ 2436 w 3531"/>
              <a:gd name="connsiteY34" fmla="*/ 1372 h 3384"/>
              <a:gd name="connsiteX35" fmla="*/ 2549 w 3531"/>
              <a:gd name="connsiteY35" fmla="*/ 1301 h 3384"/>
              <a:gd name="connsiteX36" fmla="*/ 2662 w 3531"/>
              <a:gd name="connsiteY36" fmla="*/ 1233 h 3384"/>
              <a:gd name="connsiteX37" fmla="*/ 2779 w 3531"/>
              <a:gd name="connsiteY37" fmla="*/ 1167 h 3384"/>
              <a:gd name="connsiteX38" fmla="*/ 2894 w 3531"/>
              <a:gd name="connsiteY38" fmla="*/ 1102 h 3384"/>
              <a:gd name="connsiteX39" fmla="*/ 3012 w 3531"/>
              <a:gd name="connsiteY39" fmla="*/ 1040 h 3384"/>
              <a:gd name="connsiteX40" fmla="*/ 3129 w 3531"/>
              <a:gd name="connsiteY40" fmla="*/ 978 h 3384"/>
              <a:gd name="connsiteX41" fmla="*/ 3247 w 3531"/>
              <a:gd name="connsiteY41" fmla="*/ 921 h 3384"/>
              <a:gd name="connsiteX42" fmla="*/ 3365 w 3531"/>
              <a:gd name="connsiteY42" fmla="*/ 865 h 3384"/>
              <a:gd name="connsiteX43" fmla="*/ 3484 w 3531"/>
              <a:gd name="connsiteY43" fmla="*/ 811 h 3384"/>
              <a:gd name="connsiteX44" fmla="*/ 3484 w 3531"/>
              <a:gd name="connsiteY44" fmla="*/ 811 h 3384"/>
              <a:gd name="connsiteX45" fmla="*/ 3531 w 3531"/>
              <a:gd name="connsiteY45" fmla="*/ 790 h 3384"/>
              <a:gd name="connsiteX46" fmla="*/ 3531 w 3531"/>
              <a:gd name="connsiteY46" fmla="*/ 790 h 3384"/>
              <a:gd name="connsiteX47" fmla="*/ 3412 w 3531"/>
              <a:gd name="connsiteY47" fmla="*/ 727 h 3384"/>
              <a:gd name="connsiteX48" fmla="*/ 3300 w 3531"/>
              <a:gd name="connsiteY48" fmla="*/ 666 h 3384"/>
              <a:gd name="connsiteX49" fmla="*/ 3195 w 3531"/>
              <a:gd name="connsiteY49" fmla="*/ 604 h 3384"/>
              <a:gd name="connsiteX50" fmla="*/ 3095 w 3531"/>
              <a:gd name="connsiteY50" fmla="*/ 546 h 3384"/>
              <a:gd name="connsiteX51" fmla="*/ 3002 w 3531"/>
              <a:gd name="connsiteY51" fmla="*/ 489 h 3384"/>
              <a:gd name="connsiteX52" fmla="*/ 2917 w 3531"/>
              <a:gd name="connsiteY52" fmla="*/ 432 h 3384"/>
              <a:gd name="connsiteX53" fmla="*/ 2836 w 3531"/>
              <a:gd name="connsiteY53" fmla="*/ 378 h 3384"/>
              <a:gd name="connsiteX54" fmla="*/ 2761 w 3531"/>
              <a:gd name="connsiteY54" fmla="*/ 328 h 3384"/>
              <a:gd name="connsiteX55" fmla="*/ 2692 w 3531"/>
              <a:gd name="connsiteY55" fmla="*/ 277 h 3384"/>
              <a:gd name="connsiteX56" fmla="*/ 2629 w 3531"/>
              <a:gd name="connsiteY56" fmla="*/ 230 h 3384"/>
              <a:gd name="connsiteX57" fmla="*/ 2571 w 3531"/>
              <a:gd name="connsiteY57" fmla="*/ 185 h 3384"/>
              <a:gd name="connsiteX58" fmla="*/ 2519 w 3531"/>
              <a:gd name="connsiteY58" fmla="*/ 142 h 3384"/>
              <a:gd name="connsiteX59" fmla="*/ 2472 w 3531"/>
              <a:gd name="connsiteY59" fmla="*/ 102 h 3384"/>
              <a:gd name="connsiteX60" fmla="*/ 2359 w 3531"/>
              <a:gd name="connsiteY60" fmla="*/ 0 h 3384"/>
              <a:gd name="connsiteX61" fmla="*/ 19 w 3531"/>
              <a:gd name="connsiteY61" fmla="*/ 0 h 3384"/>
              <a:gd name="connsiteX62" fmla="*/ 19 w 3531"/>
              <a:gd name="connsiteY62" fmla="*/ 0 h 3384"/>
              <a:gd name="connsiteX63" fmla="*/ 13 w 3531"/>
              <a:gd name="connsiteY63" fmla="*/ 69 h 3384"/>
              <a:gd name="connsiteX64" fmla="*/ 9 w 3531"/>
              <a:gd name="connsiteY64" fmla="*/ 129 h 3384"/>
              <a:gd name="connsiteX65" fmla="*/ 9 w 3531"/>
              <a:gd name="connsiteY65" fmla="*/ 129 h 3384"/>
              <a:gd name="connsiteX66" fmla="*/ 3 w 3531"/>
              <a:gd name="connsiteY66" fmla="*/ 275 h 3384"/>
              <a:gd name="connsiteX67" fmla="*/ 1 w 3531"/>
              <a:gd name="connsiteY67" fmla="*/ 366 h 3384"/>
              <a:gd name="connsiteX68" fmla="*/ 0 w 3531"/>
              <a:gd name="connsiteY68" fmla="*/ 467 h 3384"/>
              <a:gd name="connsiteX69" fmla="*/ 0 w 3531"/>
              <a:gd name="connsiteY69" fmla="*/ 577 h 3384"/>
              <a:gd name="connsiteX70" fmla="*/ 1 w 3531"/>
              <a:gd name="connsiteY70" fmla="*/ 699 h 3384"/>
              <a:gd name="connsiteX71" fmla="*/ 6 w 3531"/>
              <a:gd name="connsiteY71" fmla="*/ 827 h 3384"/>
              <a:gd name="connsiteX72" fmla="*/ 12 w 3531"/>
              <a:gd name="connsiteY72" fmla="*/ 965 h 3384"/>
              <a:gd name="connsiteX73" fmla="*/ 19 w 3531"/>
              <a:gd name="connsiteY73" fmla="*/ 1111 h 3384"/>
              <a:gd name="connsiteX74" fmla="*/ 31 w 3531"/>
              <a:gd name="connsiteY74" fmla="*/ 1264 h 3384"/>
              <a:gd name="connsiteX75" fmla="*/ 46 w 3531"/>
              <a:gd name="connsiteY75" fmla="*/ 1424 h 3384"/>
              <a:gd name="connsiteX76" fmla="*/ 64 w 3531"/>
              <a:gd name="connsiteY76" fmla="*/ 1589 h 3384"/>
              <a:gd name="connsiteX77" fmla="*/ 85 w 3531"/>
              <a:gd name="connsiteY77" fmla="*/ 1759 h 3384"/>
              <a:gd name="connsiteX78" fmla="*/ 97 w 3531"/>
              <a:gd name="connsiteY78" fmla="*/ 1847 h 3384"/>
              <a:gd name="connsiteX79" fmla="*/ 110 w 3531"/>
              <a:gd name="connsiteY79" fmla="*/ 1936 h 3384"/>
              <a:gd name="connsiteX80" fmla="*/ 125 w 3531"/>
              <a:gd name="connsiteY80" fmla="*/ 2025 h 3384"/>
              <a:gd name="connsiteX81" fmla="*/ 142 w 3531"/>
              <a:gd name="connsiteY81" fmla="*/ 2117 h 3384"/>
              <a:gd name="connsiteX82" fmla="*/ 158 w 3531"/>
              <a:gd name="connsiteY82" fmla="*/ 2208 h 3384"/>
              <a:gd name="connsiteX83" fmla="*/ 176 w 3531"/>
              <a:gd name="connsiteY83" fmla="*/ 2301 h 3384"/>
              <a:gd name="connsiteX84" fmla="*/ 176 w 3531"/>
              <a:gd name="connsiteY84" fmla="*/ 2301 h 3384"/>
              <a:gd name="connsiteX0" fmla="*/ 176 w 3531"/>
              <a:gd name="connsiteY0" fmla="*/ 2301 h 3384"/>
              <a:gd name="connsiteX1" fmla="*/ 176 w 3531"/>
              <a:gd name="connsiteY1" fmla="*/ 2301 h 3384"/>
              <a:gd name="connsiteX2" fmla="*/ 203 w 3531"/>
              <a:gd name="connsiteY2" fmla="*/ 2426 h 3384"/>
              <a:gd name="connsiteX3" fmla="*/ 233 w 3531"/>
              <a:gd name="connsiteY3" fmla="*/ 2556 h 3384"/>
              <a:gd name="connsiteX4" fmla="*/ 267 w 3531"/>
              <a:gd name="connsiteY4" fmla="*/ 2690 h 3384"/>
              <a:gd name="connsiteX5" fmla="*/ 305 w 3531"/>
              <a:gd name="connsiteY5" fmla="*/ 2826 h 3384"/>
              <a:gd name="connsiteX6" fmla="*/ 345 w 3531"/>
              <a:gd name="connsiteY6" fmla="*/ 2963 h 3384"/>
              <a:gd name="connsiteX7" fmla="*/ 390 w 3531"/>
              <a:gd name="connsiteY7" fmla="*/ 3102 h 3384"/>
              <a:gd name="connsiteX8" fmla="*/ 436 w 3531"/>
              <a:gd name="connsiteY8" fmla="*/ 3241 h 3384"/>
              <a:gd name="connsiteX9" fmla="*/ 487 w 3531"/>
              <a:gd name="connsiteY9" fmla="*/ 3384 h 3384"/>
              <a:gd name="connsiteX10" fmla="*/ 487 w 3531"/>
              <a:gd name="connsiteY10" fmla="*/ 3384 h 3384"/>
              <a:gd name="connsiteX11" fmla="*/ 534 w 3531"/>
              <a:gd name="connsiteY11" fmla="*/ 3300 h 3384"/>
              <a:gd name="connsiteX12" fmla="*/ 585 w 3531"/>
              <a:gd name="connsiteY12" fmla="*/ 3215 h 3384"/>
              <a:gd name="connsiteX13" fmla="*/ 638 w 3531"/>
              <a:gd name="connsiteY13" fmla="*/ 3128 h 3384"/>
              <a:gd name="connsiteX14" fmla="*/ 695 w 3531"/>
              <a:gd name="connsiteY14" fmla="*/ 3038 h 3384"/>
              <a:gd name="connsiteX15" fmla="*/ 757 w 3531"/>
              <a:gd name="connsiteY15" fmla="*/ 2948 h 3384"/>
              <a:gd name="connsiteX16" fmla="*/ 821 w 3531"/>
              <a:gd name="connsiteY16" fmla="*/ 2857 h 3384"/>
              <a:gd name="connsiteX17" fmla="*/ 891 w 3531"/>
              <a:gd name="connsiteY17" fmla="*/ 2764 h 3384"/>
              <a:gd name="connsiteX18" fmla="*/ 963 w 3531"/>
              <a:gd name="connsiteY18" fmla="*/ 2672 h 3384"/>
              <a:gd name="connsiteX19" fmla="*/ 1041 w 3531"/>
              <a:gd name="connsiteY19" fmla="*/ 2577 h 3384"/>
              <a:gd name="connsiteX20" fmla="*/ 1122 w 3531"/>
              <a:gd name="connsiteY20" fmla="*/ 2482 h 3384"/>
              <a:gd name="connsiteX21" fmla="*/ 1208 w 3531"/>
              <a:gd name="connsiteY21" fmla="*/ 2387 h 3384"/>
              <a:gd name="connsiteX22" fmla="*/ 1298 w 3531"/>
              <a:gd name="connsiteY22" fmla="*/ 2290 h 3384"/>
              <a:gd name="connsiteX23" fmla="*/ 1392 w 3531"/>
              <a:gd name="connsiteY23" fmla="*/ 2194 h 3384"/>
              <a:gd name="connsiteX24" fmla="*/ 1493 w 3531"/>
              <a:gd name="connsiteY24" fmla="*/ 2099 h 3384"/>
              <a:gd name="connsiteX25" fmla="*/ 1597 w 3531"/>
              <a:gd name="connsiteY25" fmla="*/ 2003 h 3384"/>
              <a:gd name="connsiteX26" fmla="*/ 1706 w 3531"/>
              <a:gd name="connsiteY26" fmla="*/ 1906 h 3384"/>
              <a:gd name="connsiteX27" fmla="*/ 1706 w 3531"/>
              <a:gd name="connsiteY27" fmla="*/ 1906 h 3384"/>
              <a:gd name="connsiteX28" fmla="*/ 1802 w 3531"/>
              <a:gd name="connsiteY28" fmla="*/ 1826 h 3384"/>
              <a:gd name="connsiteX29" fmla="*/ 1902 w 3531"/>
              <a:gd name="connsiteY29" fmla="*/ 1746 h 3384"/>
              <a:gd name="connsiteX30" fmla="*/ 2004 w 3531"/>
              <a:gd name="connsiteY30" fmla="*/ 1668 h 3384"/>
              <a:gd name="connsiteX31" fmla="*/ 2109 w 3531"/>
              <a:gd name="connsiteY31" fmla="*/ 1592 h 3384"/>
              <a:gd name="connsiteX32" fmla="*/ 2215 w 3531"/>
              <a:gd name="connsiteY32" fmla="*/ 1517 h 3384"/>
              <a:gd name="connsiteX33" fmla="*/ 2324 w 3531"/>
              <a:gd name="connsiteY33" fmla="*/ 1443 h 3384"/>
              <a:gd name="connsiteX34" fmla="*/ 2436 w 3531"/>
              <a:gd name="connsiteY34" fmla="*/ 1372 h 3384"/>
              <a:gd name="connsiteX35" fmla="*/ 2549 w 3531"/>
              <a:gd name="connsiteY35" fmla="*/ 1301 h 3384"/>
              <a:gd name="connsiteX36" fmla="*/ 2662 w 3531"/>
              <a:gd name="connsiteY36" fmla="*/ 1233 h 3384"/>
              <a:gd name="connsiteX37" fmla="*/ 2779 w 3531"/>
              <a:gd name="connsiteY37" fmla="*/ 1167 h 3384"/>
              <a:gd name="connsiteX38" fmla="*/ 2894 w 3531"/>
              <a:gd name="connsiteY38" fmla="*/ 1102 h 3384"/>
              <a:gd name="connsiteX39" fmla="*/ 3012 w 3531"/>
              <a:gd name="connsiteY39" fmla="*/ 1040 h 3384"/>
              <a:gd name="connsiteX40" fmla="*/ 3129 w 3531"/>
              <a:gd name="connsiteY40" fmla="*/ 978 h 3384"/>
              <a:gd name="connsiteX41" fmla="*/ 3247 w 3531"/>
              <a:gd name="connsiteY41" fmla="*/ 921 h 3384"/>
              <a:gd name="connsiteX42" fmla="*/ 3365 w 3531"/>
              <a:gd name="connsiteY42" fmla="*/ 865 h 3384"/>
              <a:gd name="connsiteX43" fmla="*/ 3484 w 3531"/>
              <a:gd name="connsiteY43" fmla="*/ 811 h 3384"/>
              <a:gd name="connsiteX44" fmla="*/ 3484 w 3531"/>
              <a:gd name="connsiteY44" fmla="*/ 811 h 3384"/>
              <a:gd name="connsiteX45" fmla="*/ 3531 w 3531"/>
              <a:gd name="connsiteY45" fmla="*/ 790 h 3384"/>
              <a:gd name="connsiteX46" fmla="*/ 3531 w 3531"/>
              <a:gd name="connsiteY46" fmla="*/ 790 h 3384"/>
              <a:gd name="connsiteX47" fmla="*/ 3412 w 3531"/>
              <a:gd name="connsiteY47" fmla="*/ 727 h 3384"/>
              <a:gd name="connsiteX48" fmla="*/ 3300 w 3531"/>
              <a:gd name="connsiteY48" fmla="*/ 666 h 3384"/>
              <a:gd name="connsiteX49" fmla="*/ 3195 w 3531"/>
              <a:gd name="connsiteY49" fmla="*/ 604 h 3384"/>
              <a:gd name="connsiteX50" fmla="*/ 3095 w 3531"/>
              <a:gd name="connsiteY50" fmla="*/ 546 h 3384"/>
              <a:gd name="connsiteX51" fmla="*/ 3002 w 3531"/>
              <a:gd name="connsiteY51" fmla="*/ 489 h 3384"/>
              <a:gd name="connsiteX52" fmla="*/ 2917 w 3531"/>
              <a:gd name="connsiteY52" fmla="*/ 432 h 3384"/>
              <a:gd name="connsiteX53" fmla="*/ 2836 w 3531"/>
              <a:gd name="connsiteY53" fmla="*/ 378 h 3384"/>
              <a:gd name="connsiteX54" fmla="*/ 2761 w 3531"/>
              <a:gd name="connsiteY54" fmla="*/ 328 h 3384"/>
              <a:gd name="connsiteX55" fmla="*/ 2692 w 3531"/>
              <a:gd name="connsiteY55" fmla="*/ 277 h 3384"/>
              <a:gd name="connsiteX56" fmla="*/ 2629 w 3531"/>
              <a:gd name="connsiteY56" fmla="*/ 230 h 3384"/>
              <a:gd name="connsiteX57" fmla="*/ 2571 w 3531"/>
              <a:gd name="connsiteY57" fmla="*/ 185 h 3384"/>
              <a:gd name="connsiteX58" fmla="*/ 2519 w 3531"/>
              <a:gd name="connsiteY58" fmla="*/ 142 h 3384"/>
              <a:gd name="connsiteX59" fmla="*/ 2359 w 3531"/>
              <a:gd name="connsiteY59" fmla="*/ 0 h 3384"/>
              <a:gd name="connsiteX60" fmla="*/ 19 w 3531"/>
              <a:gd name="connsiteY60" fmla="*/ 0 h 3384"/>
              <a:gd name="connsiteX61" fmla="*/ 19 w 3531"/>
              <a:gd name="connsiteY61" fmla="*/ 0 h 3384"/>
              <a:gd name="connsiteX62" fmla="*/ 13 w 3531"/>
              <a:gd name="connsiteY62" fmla="*/ 69 h 3384"/>
              <a:gd name="connsiteX63" fmla="*/ 9 w 3531"/>
              <a:gd name="connsiteY63" fmla="*/ 129 h 3384"/>
              <a:gd name="connsiteX64" fmla="*/ 9 w 3531"/>
              <a:gd name="connsiteY64" fmla="*/ 129 h 3384"/>
              <a:gd name="connsiteX65" fmla="*/ 3 w 3531"/>
              <a:gd name="connsiteY65" fmla="*/ 275 h 3384"/>
              <a:gd name="connsiteX66" fmla="*/ 1 w 3531"/>
              <a:gd name="connsiteY66" fmla="*/ 366 h 3384"/>
              <a:gd name="connsiteX67" fmla="*/ 0 w 3531"/>
              <a:gd name="connsiteY67" fmla="*/ 467 h 3384"/>
              <a:gd name="connsiteX68" fmla="*/ 0 w 3531"/>
              <a:gd name="connsiteY68" fmla="*/ 577 h 3384"/>
              <a:gd name="connsiteX69" fmla="*/ 1 w 3531"/>
              <a:gd name="connsiteY69" fmla="*/ 699 h 3384"/>
              <a:gd name="connsiteX70" fmla="*/ 6 w 3531"/>
              <a:gd name="connsiteY70" fmla="*/ 827 h 3384"/>
              <a:gd name="connsiteX71" fmla="*/ 12 w 3531"/>
              <a:gd name="connsiteY71" fmla="*/ 965 h 3384"/>
              <a:gd name="connsiteX72" fmla="*/ 19 w 3531"/>
              <a:gd name="connsiteY72" fmla="*/ 1111 h 3384"/>
              <a:gd name="connsiteX73" fmla="*/ 31 w 3531"/>
              <a:gd name="connsiteY73" fmla="*/ 1264 h 3384"/>
              <a:gd name="connsiteX74" fmla="*/ 46 w 3531"/>
              <a:gd name="connsiteY74" fmla="*/ 1424 h 3384"/>
              <a:gd name="connsiteX75" fmla="*/ 64 w 3531"/>
              <a:gd name="connsiteY75" fmla="*/ 1589 h 3384"/>
              <a:gd name="connsiteX76" fmla="*/ 85 w 3531"/>
              <a:gd name="connsiteY76" fmla="*/ 1759 h 3384"/>
              <a:gd name="connsiteX77" fmla="*/ 97 w 3531"/>
              <a:gd name="connsiteY77" fmla="*/ 1847 h 3384"/>
              <a:gd name="connsiteX78" fmla="*/ 110 w 3531"/>
              <a:gd name="connsiteY78" fmla="*/ 1936 h 3384"/>
              <a:gd name="connsiteX79" fmla="*/ 125 w 3531"/>
              <a:gd name="connsiteY79" fmla="*/ 2025 h 3384"/>
              <a:gd name="connsiteX80" fmla="*/ 142 w 3531"/>
              <a:gd name="connsiteY80" fmla="*/ 2117 h 3384"/>
              <a:gd name="connsiteX81" fmla="*/ 158 w 3531"/>
              <a:gd name="connsiteY81" fmla="*/ 2208 h 3384"/>
              <a:gd name="connsiteX82" fmla="*/ 176 w 3531"/>
              <a:gd name="connsiteY82" fmla="*/ 2301 h 3384"/>
              <a:gd name="connsiteX83" fmla="*/ 176 w 3531"/>
              <a:gd name="connsiteY83" fmla="*/ 2301 h 3384"/>
              <a:gd name="connsiteX0" fmla="*/ 176 w 3531"/>
              <a:gd name="connsiteY0" fmla="*/ 2301 h 3384"/>
              <a:gd name="connsiteX1" fmla="*/ 176 w 3531"/>
              <a:gd name="connsiteY1" fmla="*/ 2301 h 3384"/>
              <a:gd name="connsiteX2" fmla="*/ 203 w 3531"/>
              <a:gd name="connsiteY2" fmla="*/ 2426 h 3384"/>
              <a:gd name="connsiteX3" fmla="*/ 233 w 3531"/>
              <a:gd name="connsiteY3" fmla="*/ 2556 h 3384"/>
              <a:gd name="connsiteX4" fmla="*/ 267 w 3531"/>
              <a:gd name="connsiteY4" fmla="*/ 2690 h 3384"/>
              <a:gd name="connsiteX5" fmla="*/ 305 w 3531"/>
              <a:gd name="connsiteY5" fmla="*/ 2826 h 3384"/>
              <a:gd name="connsiteX6" fmla="*/ 345 w 3531"/>
              <a:gd name="connsiteY6" fmla="*/ 2963 h 3384"/>
              <a:gd name="connsiteX7" fmla="*/ 390 w 3531"/>
              <a:gd name="connsiteY7" fmla="*/ 3102 h 3384"/>
              <a:gd name="connsiteX8" fmla="*/ 436 w 3531"/>
              <a:gd name="connsiteY8" fmla="*/ 3241 h 3384"/>
              <a:gd name="connsiteX9" fmla="*/ 487 w 3531"/>
              <a:gd name="connsiteY9" fmla="*/ 3384 h 3384"/>
              <a:gd name="connsiteX10" fmla="*/ 487 w 3531"/>
              <a:gd name="connsiteY10" fmla="*/ 3384 h 3384"/>
              <a:gd name="connsiteX11" fmla="*/ 534 w 3531"/>
              <a:gd name="connsiteY11" fmla="*/ 3300 h 3384"/>
              <a:gd name="connsiteX12" fmla="*/ 585 w 3531"/>
              <a:gd name="connsiteY12" fmla="*/ 3215 h 3384"/>
              <a:gd name="connsiteX13" fmla="*/ 638 w 3531"/>
              <a:gd name="connsiteY13" fmla="*/ 3128 h 3384"/>
              <a:gd name="connsiteX14" fmla="*/ 695 w 3531"/>
              <a:gd name="connsiteY14" fmla="*/ 3038 h 3384"/>
              <a:gd name="connsiteX15" fmla="*/ 757 w 3531"/>
              <a:gd name="connsiteY15" fmla="*/ 2948 h 3384"/>
              <a:gd name="connsiteX16" fmla="*/ 821 w 3531"/>
              <a:gd name="connsiteY16" fmla="*/ 2857 h 3384"/>
              <a:gd name="connsiteX17" fmla="*/ 891 w 3531"/>
              <a:gd name="connsiteY17" fmla="*/ 2764 h 3384"/>
              <a:gd name="connsiteX18" fmla="*/ 963 w 3531"/>
              <a:gd name="connsiteY18" fmla="*/ 2672 h 3384"/>
              <a:gd name="connsiteX19" fmla="*/ 1041 w 3531"/>
              <a:gd name="connsiteY19" fmla="*/ 2577 h 3384"/>
              <a:gd name="connsiteX20" fmla="*/ 1122 w 3531"/>
              <a:gd name="connsiteY20" fmla="*/ 2482 h 3384"/>
              <a:gd name="connsiteX21" fmla="*/ 1208 w 3531"/>
              <a:gd name="connsiteY21" fmla="*/ 2387 h 3384"/>
              <a:gd name="connsiteX22" fmla="*/ 1298 w 3531"/>
              <a:gd name="connsiteY22" fmla="*/ 2290 h 3384"/>
              <a:gd name="connsiteX23" fmla="*/ 1392 w 3531"/>
              <a:gd name="connsiteY23" fmla="*/ 2194 h 3384"/>
              <a:gd name="connsiteX24" fmla="*/ 1493 w 3531"/>
              <a:gd name="connsiteY24" fmla="*/ 2099 h 3384"/>
              <a:gd name="connsiteX25" fmla="*/ 1597 w 3531"/>
              <a:gd name="connsiteY25" fmla="*/ 2003 h 3384"/>
              <a:gd name="connsiteX26" fmla="*/ 1706 w 3531"/>
              <a:gd name="connsiteY26" fmla="*/ 1906 h 3384"/>
              <a:gd name="connsiteX27" fmla="*/ 1706 w 3531"/>
              <a:gd name="connsiteY27" fmla="*/ 1906 h 3384"/>
              <a:gd name="connsiteX28" fmla="*/ 1802 w 3531"/>
              <a:gd name="connsiteY28" fmla="*/ 1826 h 3384"/>
              <a:gd name="connsiteX29" fmla="*/ 1902 w 3531"/>
              <a:gd name="connsiteY29" fmla="*/ 1746 h 3384"/>
              <a:gd name="connsiteX30" fmla="*/ 2004 w 3531"/>
              <a:gd name="connsiteY30" fmla="*/ 1668 h 3384"/>
              <a:gd name="connsiteX31" fmla="*/ 2109 w 3531"/>
              <a:gd name="connsiteY31" fmla="*/ 1592 h 3384"/>
              <a:gd name="connsiteX32" fmla="*/ 2215 w 3531"/>
              <a:gd name="connsiteY32" fmla="*/ 1517 h 3384"/>
              <a:gd name="connsiteX33" fmla="*/ 2324 w 3531"/>
              <a:gd name="connsiteY33" fmla="*/ 1443 h 3384"/>
              <a:gd name="connsiteX34" fmla="*/ 2436 w 3531"/>
              <a:gd name="connsiteY34" fmla="*/ 1372 h 3384"/>
              <a:gd name="connsiteX35" fmla="*/ 2549 w 3531"/>
              <a:gd name="connsiteY35" fmla="*/ 1301 h 3384"/>
              <a:gd name="connsiteX36" fmla="*/ 2662 w 3531"/>
              <a:gd name="connsiteY36" fmla="*/ 1233 h 3384"/>
              <a:gd name="connsiteX37" fmla="*/ 2779 w 3531"/>
              <a:gd name="connsiteY37" fmla="*/ 1167 h 3384"/>
              <a:gd name="connsiteX38" fmla="*/ 2894 w 3531"/>
              <a:gd name="connsiteY38" fmla="*/ 1102 h 3384"/>
              <a:gd name="connsiteX39" fmla="*/ 3012 w 3531"/>
              <a:gd name="connsiteY39" fmla="*/ 1040 h 3384"/>
              <a:gd name="connsiteX40" fmla="*/ 3129 w 3531"/>
              <a:gd name="connsiteY40" fmla="*/ 978 h 3384"/>
              <a:gd name="connsiteX41" fmla="*/ 3247 w 3531"/>
              <a:gd name="connsiteY41" fmla="*/ 921 h 3384"/>
              <a:gd name="connsiteX42" fmla="*/ 3365 w 3531"/>
              <a:gd name="connsiteY42" fmla="*/ 865 h 3384"/>
              <a:gd name="connsiteX43" fmla="*/ 3484 w 3531"/>
              <a:gd name="connsiteY43" fmla="*/ 811 h 3384"/>
              <a:gd name="connsiteX44" fmla="*/ 3484 w 3531"/>
              <a:gd name="connsiteY44" fmla="*/ 811 h 3384"/>
              <a:gd name="connsiteX45" fmla="*/ 3531 w 3531"/>
              <a:gd name="connsiteY45" fmla="*/ 790 h 3384"/>
              <a:gd name="connsiteX46" fmla="*/ 3531 w 3531"/>
              <a:gd name="connsiteY46" fmla="*/ 790 h 3384"/>
              <a:gd name="connsiteX47" fmla="*/ 3412 w 3531"/>
              <a:gd name="connsiteY47" fmla="*/ 727 h 3384"/>
              <a:gd name="connsiteX48" fmla="*/ 3300 w 3531"/>
              <a:gd name="connsiteY48" fmla="*/ 666 h 3384"/>
              <a:gd name="connsiteX49" fmla="*/ 3195 w 3531"/>
              <a:gd name="connsiteY49" fmla="*/ 604 h 3384"/>
              <a:gd name="connsiteX50" fmla="*/ 3095 w 3531"/>
              <a:gd name="connsiteY50" fmla="*/ 546 h 3384"/>
              <a:gd name="connsiteX51" fmla="*/ 3002 w 3531"/>
              <a:gd name="connsiteY51" fmla="*/ 489 h 3384"/>
              <a:gd name="connsiteX52" fmla="*/ 2917 w 3531"/>
              <a:gd name="connsiteY52" fmla="*/ 432 h 3384"/>
              <a:gd name="connsiteX53" fmla="*/ 2836 w 3531"/>
              <a:gd name="connsiteY53" fmla="*/ 378 h 3384"/>
              <a:gd name="connsiteX54" fmla="*/ 2761 w 3531"/>
              <a:gd name="connsiteY54" fmla="*/ 328 h 3384"/>
              <a:gd name="connsiteX55" fmla="*/ 2692 w 3531"/>
              <a:gd name="connsiteY55" fmla="*/ 277 h 3384"/>
              <a:gd name="connsiteX56" fmla="*/ 2629 w 3531"/>
              <a:gd name="connsiteY56" fmla="*/ 230 h 3384"/>
              <a:gd name="connsiteX57" fmla="*/ 2571 w 3531"/>
              <a:gd name="connsiteY57" fmla="*/ 185 h 3384"/>
              <a:gd name="connsiteX58" fmla="*/ 2359 w 3531"/>
              <a:gd name="connsiteY58" fmla="*/ 0 h 3384"/>
              <a:gd name="connsiteX59" fmla="*/ 19 w 3531"/>
              <a:gd name="connsiteY59" fmla="*/ 0 h 3384"/>
              <a:gd name="connsiteX60" fmla="*/ 19 w 3531"/>
              <a:gd name="connsiteY60" fmla="*/ 0 h 3384"/>
              <a:gd name="connsiteX61" fmla="*/ 13 w 3531"/>
              <a:gd name="connsiteY61" fmla="*/ 69 h 3384"/>
              <a:gd name="connsiteX62" fmla="*/ 9 w 3531"/>
              <a:gd name="connsiteY62" fmla="*/ 129 h 3384"/>
              <a:gd name="connsiteX63" fmla="*/ 9 w 3531"/>
              <a:gd name="connsiteY63" fmla="*/ 129 h 3384"/>
              <a:gd name="connsiteX64" fmla="*/ 3 w 3531"/>
              <a:gd name="connsiteY64" fmla="*/ 275 h 3384"/>
              <a:gd name="connsiteX65" fmla="*/ 1 w 3531"/>
              <a:gd name="connsiteY65" fmla="*/ 366 h 3384"/>
              <a:gd name="connsiteX66" fmla="*/ 0 w 3531"/>
              <a:gd name="connsiteY66" fmla="*/ 467 h 3384"/>
              <a:gd name="connsiteX67" fmla="*/ 0 w 3531"/>
              <a:gd name="connsiteY67" fmla="*/ 577 h 3384"/>
              <a:gd name="connsiteX68" fmla="*/ 1 w 3531"/>
              <a:gd name="connsiteY68" fmla="*/ 699 h 3384"/>
              <a:gd name="connsiteX69" fmla="*/ 6 w 3531"/>
              <a:gd name="connsiteY69" fmla="*/ 827 h 3384"/>
              <a:gd name="connsiteX70" fmla="*/ 12 w 3531"/>
              <a:gd name="connsiteY70" fmla="*/ 965 h 3384"/>
              <a:gd name="connsiteX71" fmla="*/ 19 w 3531"/>
              <a:gd name="connsiteY71" fmla="*/ 1111 h 3384"/>
              <a:gd name="connsiteX72" fmla="*/ 31 w 3531"/>
              <a:gd name="connsiteY72" fmla="*/ 1264 h 3384"/>
              <a:gd name="connsiteX73" fmla="*/ 46 w 3531"/>
              <a:gd name="connsiteY73" fmla="*/ 1424 h 3384"/>
              <a:gd name="connsiteX74" fmla="*/ 64 w 3531"/>
              <a:gd name="connsiteY74" fmla="*/ 1589 h 3384"/>
              <a:gd name="connsiteX75" fmla="*/ 85 w 3531"/>
              <a:gd name="connsiteY75" fmla="*/ 1759 h 3384"/>
              <a:gd name="connsiteX76" fmla="*/ 97 w 3531"/>
              <a:gd name="connsiteY76" fmla="*/ 1847 h 3384"/>
              <a:gd name="connsiteX77" fmla="*/ 110 w 3531"/>
              <a:gd name="connsiteY77" fmla="*/ 1936 h 3384"/>
              <a:gd name="connsiteX78" fmla="*/ 125 w 3531"/>
              <a:gd name="connsiteY78" fmla="*/ 2025 h 3384"/>
              <a:gd name="connsiteX79" fmla="*/ 142 w 3531"/>
              <a:gd name="connsiteY79" fmla="*/ 2117 h 3384"/>
              <a:gd name="connsiteX80" fmla="*/ 158 w 3531"/>
              <a:gd name="connsiteY80" fmla="*/ 2208 h 3384"/>
              <a:gd name="connsiteX81" fmla="*/ 176 w 3531"/>
              <a:gd name="connsiteY81" fmla="*/ 2301 h 3384"/>
              <a:gd name="connsiteX82" fmla="*/ 176 w 3531"/>
              <a:gd name="connsiteY82" fmla="*/ 2301 h 3384"/>
              <a:gd name="connsiteX0" fmla="*/ 176 w 3531"/>
              <a:gd name="connsiteY0" fmla="*/ 2301 h 3384"/>
              <a:gd name="connsiteX1" fmla="*/ 176 w 3531"/>
              <a:gd name="connsiteY1" fmla="*/ 2301 h 3384"/>
              <a:gd name="connsiteX2" fmla="*/ 203 w 3531"/>
              <a:gd name="connsiteY2" fmla="*/ 2426 h 3384"/>
              <a:gd name="connsiteX3" fmla="*/ 233 w 3531"/>
              <a:gd name="connsiteY3" fmla="*/ 2556 h 3384"/>
              <a:gd name="connsiteX4" fmla="*/ 267 w 3531"/>
              <a:gd name="connsiteY4" fmla="*/ 2690 h 3384"/>
              <a:gd name="connsiteX5" fmla="*/ 305 w 3531"/>
              <a:gd name="connsiteY5" fmla="*/ 2826 h 3384"/>
              <a:gd name="connsiteX6" fmla="*/ 345 w 3531"/>
              <a:gd name="connsiteY6" fmla="*/ 2963 h 3384"/>
              <a:gd name="connsiteX7" fmla="*/ 390 w 3531"/>
              <a:gd name="connsiteY7" fmla="*/ 3102 h 3384"/>
              <a:gd name="connsiteX8" fmla="*/ 436 w 3531"/>
              <a:gd name="connsiteY8" fmla="*/ 3241 h 3384"/>
              <a:gd name="connsiteX9" fmla="*/ 487 w 3531"/>
              <a:gd name="connsiteY9" fmla="*/ 3384 h 3384"/>
              <a:gd name="connsiteX10" fmla="*/ 487 w 3531"/>
              <a:gd name="connsiteY10" fmla="*/ 3384 h 3384"/>
              <a:gd name="connsiteX11" fmla="*/ 534 w 3531"/>
              <a:gd name="connsiteY11" fmla="*/ 3300 h 3384"/>
              <a:gd name="connsiteX12" fmla="*/ 585 w 3531"/>
              <a:gd name="connsiteY12" fmla="*/ 3215 h 3384"/>
              <a:gd name="connsiteX13" fmla="*/ 638 w 3531"/>
              <a:gd name="connsiteY13" fmla="*/ 3128 h 3384"/>
              <a:gd name="connsiteX14" fmla="*/ 695 w 3531"/>
              <a:gd name="connsiteY14" fmla="*/ 3038 h 3384"/>
              <a:gd name="connsiteX15" fmla="*/ 757 w 3531"/>
              <a:gd name="connsiteY15" fmla="*/ 2948 h 3384"/>
              <a:gd name="connsiteX16" fmla="*/ 821 w 3531"/>
              <a:gd name="connsiteY16" fmla="*/ 2857 h 3384"/>
              <a:gd name="connsiteX17" fmla="*/ 891 w 3531"/>
              <a:gd name="connsiteY17" fmla="*/ 2764 h 3384"/>
              <a:gd name="connsiteX18" fmla="*/ 963 w 3531"/>
              <a:gd name="connsiteY18" fmla="*/ 2672 h 3384"/>
              <a:gd name="connsiteX19" fmla="*/ 1041 w 3531"/>
              <a:gd name="connsiteY19" fmla="*/ 2577 h 3384"/>
              <a:gd name="connsiteX20" fmla="*/ 1122 w 3531"/>
              <a:gd name="connsiteY20" fmla="*/ 2482 h 3384"/>
              <a:gd name="connsiteX21" fmla="*/ 1208 w 3531"/>
              <a:gd name="connsiteY21" fmla="*/ 2387 h 3384"/>
              <a:gd name="connsiteX22" fmla="*/ 1298 w 3531"/>
              <a:gd name="connsiteY22" fmla="*/ 2290 h 3384"/>
              <a:gd name="connsiteX23" fmla="*/ 1392 w 3531"/>
              <a:gd name="connsiteY23" fmla="*/ 2194 h 3384"/>
              <a:gd name="connsiteX24" fmla="*/ 1493 w 3531"/>
              <a:gd name="connsiteY24" fmla="*/ 2099 h 3384"/>
              <a:gd name="connsiteX25" fmla="*/ 1597 w 3531"/>
              <a:gd name="connsiteY25" fmla="*/ 2003 h 3384"/>
              <a:gd name="connsiteX26" fmla="*/ 1706 w 3531"/>
              <a:gd name="connsiteY26" fmla="*/ 1906 h 3384"/>
              <a:gd name="connsiteX27" fmla="*/ 1706 w 3531"/>
              <a:gd name="connsiteY27" fmla="*/ 1906 h 3384"/>
              <a:gd name="connsiteX28" fmla="*/ 1802 w 3531"/>
              <a:gd name="connsiteY28" fmla="*/ 1826 h 3384"/>
              <a:gd name="connsiteX29" fmla="*/ 1902 w 3531"/>
              <a:gd name="connsiteY29" fmla="*/ 1746 h 3384"/>
              <a:gd name="connsiteX30" fmla="*/ 2004 w 3531"/>
              <a:gd name="connsiteY30" fmla="*/ 1668 h 3384"/>
              <a:gd name="connsiteX31" fmla="*/ 2109 w 3531"/>
              <a:gd name="connsiteY31" fmla="*/ 1592 h 3384"/>
              <a:gd name="connsiteX32" fmla="*/ 2215 w 3531"/>
              <a:gd name="connsiteY32" fmla="*/ 1517 h 3384"/>
              <a:gd name="connsiteX33" fmla="*/ 2324 w 3531"/>
              <a:gd name="connsiteY33" fmla="*/ 1443 h 3384"/>
              <a:gd name="connsiteX34" fmla="*/ 2436 w 3531"/>
              <a:gd name="connsiteY34" fmla="*/ 1372 h 3384"/>
              <a:gd name="connsiteX35" fmla="*/ 2549 w 3531"/>
              <a:gd name="connsiteY35" fmla="*/ 1301 h 3384"/>
              <a:gd name="connsiteX36" fmla="*/ 2662 w 3531"/>
              <a:gd name="connsiteY36" fmla="*/ 1233 h 3384"/>
              <a:gd name="connsiteX37" fmla="*/ 2779 w 3531"/>
              <a:gd name="connsiteY37" fmla="*/ 1167 h 3384"/>
              <a:gd name="connsiteX38" fmla="*/ 2894 w 3531"/>
              <a:gd name="connsiteY38" fmla="*/ 1102 h 3384"/>
              <a:gd name="connsiteX39" fmla="*/ 3012 w 3531"/>
              <a:gd name="connsiteY39" fmla="*/ 1040 h 3384"/>
              <a:gd name="connsiteX40" fmla="*/ 3129 w 3531"/>
              <a:gd name="connsiteY40" fmla="*/ 978 h 3384"/>
              <a:gd name="connsiteX41" fmla="*/ 3247 w 3531"/>
              <a:gd name="connsiteY41" fmla="*/ 921 h 3384"/>
              <a:gd name="connsiteX42" fmla="*/ 3365 w 3531"/>
              <a:gd name="connsiteY42" fmla="*/ 865 h 3384"/>
              <a:gd name="connsiteX43" fmla="*/ 3484 w 3531"/>
              <a:gd name="connsiteY43" fmla="*/ 811 h 3384"/>
              <a:gd name="connsiteX44" fmla="*/ 3484 w 3531"/>
              <a:gd name="connsiteY44" fmla="*/ 811 h 3384"/>
              <a:gd name="connsiteX45" fmla="*/ 3531 w 3531"/>
              <a:gd name="connsiteY45" fmla="*/ 790 h 3384"/>
              <a:gd name="connsiteX46" fmla="*/ 3531 w 3531"/>
              <a:gd name="connsiteY46" fmla="*/ 790 h 3384"/>
              <a:gd name="connsiteX47" fmla="*/ 3412 w 3531"/>
              <a:gd name="connsiteY47" fmla="*/ 727 h 3384"/>
              <a:gd name="connsiteX48" fmla="*/ 3300 w 3531"/>
              <a:gd name="connsiteY48" fmla="*/ 666 h 3384"/>
              <a:gd name="connsiteX49" fmla="*/ 3195 w 3531"/>
              <a:gd name="connsiteY49" fmla="*/ 604 h 3384"/>
              <a:gd name="connsiteX50" fmla="*/ 3095 w 3531"/>
              <a:gd name="connsiteY50" fmla="*/ 546 h 3384"/>
              <a:gd name="connsiteX51" fmla="*/ 3002 w 3531"/>
              <a:gd name="connsiteY51" fmla="*/ 489 h 3384"/>
              <a:gd name="connsiteX52" fmla="*/ 2917 w 3531"/>
              <a:gd name="connsiteY52" fmla="*/ 432 h 3384"/>
              <a:gd name="connsiteX53" fmla="*/ 2836 w 3531"/>
              <a:gd name="connsiteY53" fmla="*/ 378 h 3384"/>
              <a:gd name="connsiteX54" fmla="*/ 2761 w 3531"/>
              <a:gd name="connsiteY54" fmla="*/ 328 h 3384"/>
              <a:gd name="connsiteX55" fmla="*/ 2692 w 3531"/>
              <a:gd name="connsiteY55" fmla="*/ 277 h 3384"/>
              <a:gd name="connsiteX56" fmla="*/ 2629 w 3531"/>
              <a:gd name="connsiteY56" fmla="*/ 230 h 3384"/>
              <a:gd name="connsiteX57" fmla="*/ 2359 w 3531"/>
              <a:gd name="connsiteY57" fmla="*/ 0 h 3384"/>
              <a:gd name="connsiteX58" fmla="*/ 19 w 3531"/>
              <a:gd name="connsiteY58" fmla="*/ 0 h 3384"/>
              <a:gd name="connsiteX59" fmla="*/ 19 w 3531"/>
              <a:gd name="connsiteY59" fmla="*/ 0 h 3384"/>
              <a:gd name="connsiteX60" fmla="*/ 13 w 3531"/>
              <a:gd name="connsiteY60" fmla="*/ 69 h 3384"/>
              <a:gd name="connsiteX61" fmla="*/ 9 w 3531"/>
              <a:gd name="connsiteY61" fmla="*/ 129 h 3384"/>
              <a:gd name="connsiteX62" fmla="*/ 9 w 3531"/>
              <a:gd name="connsiteY62" fmla="*/ 129 h 3384"/>
              <a:gd name="connsiteX63" fmla="*/ 3 w 3531"/>
              <a:gd name="connsiteY63" fmla="*/ 275 h 3384"/>
              <a:gd name="connsiteX64" fmla="*/ 1 w 3531"/>
              <a:gd name="connsiteY64" fmla="*/ 366 h 3384"/>
              <a:gd name="connsiteX65" fmla="*/ 0 w 3531"/>
              <a:gd name="connsiteY65" fmla="*/ 467 h 3384"/>
              <a:gd name="connsiteX66" fmla="*/ 0 w 3531"/>
              <a:gd name="connsiteY66" fmla="*/ 577 h 3384"/>
              <a:gd name="connsiteX67" fmla="*/ 1 w 3531"/>
              <a:gd name="connsiteY67" fmla="*/ 699 h 3384"/>
              <a:gd name="connsiteX68" fmla="*/ 6 w 3531"/>
              <a:gd name="connsiteY68" fmla="*/ 827 h 3384"/>
              <a:gd name="connsiteX69" fmla="*/ 12 w 3531"/>
              <a:gd name="connsiteY69" fmla="*/ 965 h 3384"/>
              <a:gd name="connsiteX70" fmla="*/ 19 w 3531"/>
              <a:gd name="connsiteY70" fmla="*/ 1111 h 3384"/>
              <a:gd name="connsiteX71" fmla="*/ 31 w 3531"/>
              <a:gd name="connsiteY71" fmla="*/ 1264 h 3384"/>
              <a:gd name="connsiteX72" fmla="*/ 46 w 3531"/>
              <a:gd name="connsiteY72" fmla="*/ 1424 h 3384"/>
              <a:gd name="connsiteX73" fmla="*/ 64 w 3531"/>
              <a:gd name="connsiteY73" fmla="*/ 1589 h 3384"/>
              <a:gd name="connsiteX74" fmla="*/ 85 w 3531"/>
              <a:gd name="connsiteY74" fmla="*/ 1759 h 3384"/>
              <a:gd name="connsiteX75" fmla="*/ 97 w 3531"/>
              <a:gd name="connsiteY75" fmla="*/ 1847 h 3384"/>
              <a:gd name="connsiteX76" fmla="*/ 110 w 3531"/>
              <a:gd name="connsiteY76" fmla="*/ 1936 h 3384"/>
              <a:gd name="connsiteX77" fmla="*/ 125 w 3531"/>
              <a:gd name="connsiteY77" fmla="*/ 2025 h 3384"/>
              <a:gd name="connsiteX78" fmla="*/ 142 w 3531"/>
              <a:gd name="connsiteY78" fmla="*/ 2117 h 3384"/>
              <a:gd name="connsiteX79" fmla="*/ 158 w 3531"/>
              <a:gd name="connsiteY79" fmla="*/ 2208 h 3384"/>
              <a:gd name="connsiteX80" fmla="*/ 176 w 3531"/>
              <a:gd name="connsiteY80" fmla="*/ 2301 h 3384"/>
              <a:gd name="connsiteX81" fmla="*/ 176 w 3531"/>
              <a:gd name="connsiteY81" fmla="*/ 2301 h 3384"/>
              <a:gd name="connsiteX0" fmla="*/ 176 w 3531"/>
              <a:gd name="connsiteY0" fmla="*/ 2301 h 3384"/>
              <a:gd name="connsiteX1" fmla="*/ 176 w 3531"/>
              <a:gd name="connsiteY1" fmla="*/ 2301 h 3384"/>
              <a:gd name="connsiteX2" fmla="*/ 203 w 3531"/>
              <a:gd name="connsiteY2" fmla="*/ 2426 h 3384"/>
              <a:gd name="connsiteX3" fmla="*/ 233 w 3531"/>
              <a:gd name="connsiteY3" fmla="*/ 2556 h 3384"/>
              <a:gd name="connsiteX4" fmla="*/ 267 w 3531"/>
              <a:gd name="connsiteY4" fmla="*/ 2690 h 3384"/>
              <a:gd name="connsiteX5" fmla="*/ 305 w 3531"/>
              <a:gd name="connsiteY5" fmla="*/ 2826 h 3384"/>
              <a:gd name="connsiteX6" fmla="*/ 345 w 3531"/>
              <a:gd name="connsiteY6" fmla="*/ 2963 h 3384"/>
              <a:gd name="connsiteX7" fmla="*/ 390 w 3531"/>
              <a:gd name="connsiteY7" fmla="*/ 3102 h 3384"/>
              <a:gd name="connsiteX8" fmla="*/ 436 w 3531"/>
              <a:gd name="connsiteY8" fmla="*/ 3241 h 3384"/>
              <a:gd name="connsiteX9" fmla="*/ 487 w 3531"/>
              <a:gd name="connsiteY9" fmla="*/ 3384 h 3384"/>
              <a:gd name="connsiteX10" fmla="*/ 487 w 3531"/>
              <a:gd name="connsiteY10" fmla="*/ 3384 h 3384"/>
              <a:gd name="connsiteX11" fmla="*/ 534 w 3531"/>
              <a:gd name="connsiteY11" fmla="*/ 3300 h 3384"/>
              <a:gd name="connsiteX12" fmla="*/ 585 w 3531"/>
              <a:gd name="connsiteY12" fmla="*/ 3215 h 3384"/>
              <a:gd name="connsiteX13" fmla="*/ 638 w 3531"/>
              <a:gd name="connsiteY13" fmla="*/ 3128 h 3384"/>
              <a:gd name="connsiteX14" fmla="*/ 695 w 3531"/>
              <a:gd name="connsiteY14" fmla="*/ 3038 h 3384"/>
              <a:gd name="connsiteX15" fmla="*/ 757 w 3531"/>
              <a:gd name="connsiteY15" fmla="*/ 2948 h 3384"/>
              <a:gd name="connsiteX16" fmla="*/ 821 w 3531"/>
              <a:gd name="connsiteY16" fmla="*/ 2857 h 3384"/>
              <a:gd name="connsiteX17" fmla="*/ 891 w 3531"/>
              <a:gd name="connsiteY17" fmla="*/ 2764 h 3384"/>
              <a:gd name="connsiteX18" fmla="*/ 963 w 3531"/>
              <a:gd name="connsiteY18" fmla="*/ 2672 h 3384"/>
              <a:gd name="connsiteX19" fmla="*/ 1041 w 3531"/>
              <a:gd name="connsiteY19" fmla="*/ 2577 h 3384"/>
              <a:gd name="connsiteX20" fmla="*/ 1122 w 3531"/>
              <a:gd name="connsiteY20" fmla="*/ 2482 h 3384"/>
              <a:gd name="connsiteX21" fmla="*/ 1208 w 3531"/>
              <a:gd name="connsiteY21" fmla="*/ 2387 h 3384"/>
              <a:gd name="connsiteX22" fmla="*/ 1298 w 3531"/>
              <a:gd name="connsiteY22" fmla="*/ 2290 h 3384"/>
              <a:gd name="connsiteX23" fmla="*/ 1392 w 3531"/>
              <a:gd name="connsiteY23" fmla="*/ 2194 h 3384"/>
              <a:gd name="connsiteX24" fmla="*/ 1493 w 3531"/>
              <a:gd name="connsiteY24" fmla="*/ 2099 h 3384"/>
              <a:gd name="connsiteX25" fmla="*/ 1597 w 3531"/>
              <a:gd name="connsiteY25" fmla="*/ 2003 h 3384"/>
              <a:gd name="connsiteX26" fmla="*/ 1706 w 3531"/>
              <a:gd name="connsiteY26" fmla="*/ 1906 h 3384"/>
              <a:gd name="connsiteX27" fmla="*/ 1706 w 3531"/>
              <a:gd name="connsiteY27" fmla="*/ 1906 h 3384"/>
              <a:gd name="connsiteX28" fmla="*/ 1802 w 3531"/>
              <a:gd name="connsiteY28" fmla="*/ 1826 h 3384"/>
              <a:gd name="connsiteX29" fmla="*/ 1902 w 3531"/>
              <a:gd name="connsiteY29" fmla="*/ 1746 h 3384"/>
              <a:gd name="connsiteX30" fmla="*/ 2004 w 3531"/>
              <a:gd name="connsiteY30" fmla="*/ 1668 h 3384"/>
              <a:gd name="connsiteX31" fmla="*/ 2109 w 3531"/>
              <a:gd name="connsiteY31" fmla="*/ 1592 h 3384"/>
              <a:gd name="connsiteX32" fmla="*/ 2215 w 3531"/>
              <a:gd name="connsiteY32" fmla="*/ 1517 h 3384"/>
              <a:gd name="connsiteX33" fmla="*/ 2324 w 3531"/>
              <a:gd name="connsiteY33" fmla="*/ 1443 h 3384"/>
              <a:gd name="connsiteX34" fmla="*/ 2436 w 3531"/>
              <a:gd name="connsiteY34" fmla="*/ 1372 h 3384"/>
              <a:gd name="connsiteX35" fmla="*/ 2549 w 3531"/>
              <a:gd name="connsiteY35" fmla="*/ 1301 h 3384"/>
              <a:gd name="connsiteX36" fmla="*/ 2662 w 3531"/>
              <a:gd name="connsiteY36" fmla="*/ 1233 h 3384"/>
              <a:gd name="connsiteX37" fmla="*/ 2779 w 3531"/>
              <a:gd name="connsiteY37" fmla="*/ 1167 h 3384"/>
              <a:gd name="connsiteX38" fmla="*/ 2894 w 3531"/>
              <a:gd name="connsiteY38" fmla="*/ 1102 h 3384"/>
              <a:gd name="connsiteX39" fmla="*/ 3012 w 3531"/>
              <a:gd name="connsiteY39" fmla="*/ 1040 h 3384"/>
              <a:gd name="connsiteX40" fmla="*/ 3129 w 3531"/>
              <a:gd name="connsiteY40" fmla="*/ 978 h 3384"/>
              <a:gd name="connsiteX41" fmla="*/ 3247 w 3531"/>
              <a:gd name="connsiteY41" fmla="*/ 921 h 3384"/>
              <a:gd name="connsiteX42" fmla="*/ 3365 w 3531"/>
              <a:gd name="connsiteY42" fmla="*/ 865 h 3384"/>
              <a:gd name="connsiteX43" fmla="*/ 3484 w 3531"/>
              <a:gd name="connsiteY43" fmla="*/ 811 h 3384"/>
              <a:gd name="connsiteX44" fmla="*/ 3484 w 3531"/>
              <a:gd name="connsiteY44" fmla="*/ 811 h 3384"/>
              <a:gd name="connsiteX45" fmla="*/ 3531 w 3531"/>
              <a:gd name="connsiteY45" fmla="*/ 790 h 3384"/>
              <a:gd name="connsiteX46" fmla="*/ 3531 w 3531"/>
              <a:gd name="connsiteY46" fmla="*/ 790 h 3384"/>
              <a:gd name="connsiteX47" fmla="*/ 3412 w 3531"/>
              <a:gd name="connsiteY47" fmla="*/ 727 h 3384"/>
              <a:gd name="connsiteX48" fmla="*/ 3300 w 3531"/>
              <a:gd name="connsiteY48" fmla="*/ 666 h 3384"/>
              <a:gd name="connsiteX49" fmla="*/ 3195 w 3531"/>
              <a:gd name="connsiteY49" fmla="*/ 604 h 3384"/>
              <a:gd name="connsiteX50" fmla="*/ 3095 w 3531"/>
              <a:gd name="connsiteY50" fmla="*/ 546 h 3384"/>
              <a:gd name="connsiteX51" fmla="*/ 3002 w 3531"/>
              <a:gd name="connsiteY51" fmla="*/ 489 h 3384"/>
              <a:gd name="connsiteX52" fmla="*/ 2917 w 3531"/>
              <a:gd name="connsiteY52" fmla="*/ 432 h 3384"/>
              <a:gd name="connsiteX53" fmla="*/ 2836 w 3531"/>
              <a:gd name="connsiteY53" fmla="*/ 378 h 3384"/>
              <a:gd name="connsiteX54" fmla="*/ 2761 w 3531"/>
              <a:gd name="connsiteY54" fmla="*/ 328 h 3384"/>
              <a:gd name="connsiteX55" fmla="*/ 2692 w 3531"/>
              <a:gd name="connsiteY55" fmla="*/ 277 h 3384"/>
              <a:gd name="connsiteX56" fmla="*/ 2359 w 3531"/>
              <a:gd name="connsiteY56" fmla="*/ 0 h 3384"/>
              <a:gd name="connsiteX57" fmla="*/ 19 w 3531"/>
              <a:gd name="connsiteY57" fmla="*/ 0 h 3384"/>
              <a:gd name="connsiteX58" fmla="*/ 19 w 3531"/>
              <a:gd name="connsiteY58" fmla="*/ 0 h 3384"/>
              <a:gd name="connsiteX59" fmla="*/ 13 w 3531"/>
              <a:gd name="connsiteY59" fmla="*/ 69 h 3384"/>
              <a:gd name="connsiteX60" fmla="*/ 9 w 3531"/>
              <a:gd name="connsiteY60" fmla="*/ 129 h 3384"/>
              <a:gd name="connsiteX61" fmla="*/ 9 w 3531"/>
              <a:gd name="connsiteY61" fmla="*/ 129 h 3384"/>
              <a:gd name="connsiteX62" fmla="*/ 3 w 3531"/>
              <a:gd name="connsiteY62" fmla="*/ 275 h 3384"/>
              <a:gd name="connsiteX63" fmla="*/ 1 w 3531"/>
              <a:gd name="connsiteY63" fmla="*/ 366 h 3384"/>
              <a:gd name="connsiteX64" fmla="*/ 0 w 3531"/>
              <a:gd name="connsiteY64" fmla="*/ 467 h 3384"/>
              <a:gd name="connsiteX65" fmla="*/ 0 w 3531"/>
              <a:gd name="connsiteY65" fmla="*/ 577 h 3384"/>
              <a:gd name="connsiteX66" fmla="*/ 1 w 3531"/>
              <a:gd name="connsiteY66" fmla="*/ 699 h 3384"/>
              <a:gd name="connsiteX67" fmla="*/ 6 w 3531"/>
              <a:gd name="connsiteY67" fmla="*/ 827 h 3384"/>
              <a:gd name="connsiteX68" fmla="*/ 12 w 3531"/>
              <a:gd name="connsiteY68" fmla="*/ 965 h 3384"/>
              <a:gd name="connsiteX69" fmla="*/ 19 w 3531"/>
              <a:gd name="connsiteY69" fmla="*/ 1111 h 3384"/>
              <a:gd name="connsiteX70" fmla="*/ 31 w 3531"/>
              <a:gd name="connsiteY70" fmla="*/ 1264 h 3384"/>
              <a:gd name="connsiteX71" fmla="*/ 46 w 3531"/>
              <a:gd name="connsiteY71" fmla="*/ 1424 h 3384"/>
              <a:gd name="connsiteX72" fmla="*/ 64 w 3531"/>
              <a:gd name="connsiteY72" fmla="*/ 1589 h 3384"/>
              <a:gd name="connsiteX73" fmla="*/ 85 w 3531"/>
              <a:gd name="connsiteY73" fmla="*/ 1759 h 3384"/>
              <a:gd name="connsiteX74" fmla="*/ 97 w 3531"/>
              <a:gd name="connsiteY74" fmla="*/ 1847 h 3384"/>
              <a:gd name="connsiteX75" fmla="*/ 110 w 3531"/>
              <a:gd name="connsiteY75" fmla="*/ 1936 h 3384"/>
              <a:gd name="connsiteX76" fmla="*/ 125 w 3531"/>
              <a:gd name="connsiteY76" fmla="*/ 2025 h 3384"/>
              <a:gd name="connsiteX77" fmla="*/ 142 w 3531"/>
              <a:gd name="connsiteY77" fmla="*/ 2117 h 3384"/>
              <a:gd name="connsiteX78" fmla="*/ 158 w 3531"/>
              <a:gd name="connsiteY78" fmla="*/ 2208 h 3384"/>
              <a:gd name="connsiteX79" fmla="*/ 176 w 3531"/>
              <a:gd name="connsiteY79" fmla="*/ 2301 h 3384"/>
              <a:gd name="connsiteX80" fmla="*/ 176 w 3531"/>
              <a:gd name="connsiteY80" fmla="*/ 2301 h 3384"/>
              <a:gd name="connsiteX0" fmla="*/ 176 w 3531"/>
              <a:gd name="connsiteY0" fmla="*/ 2301 h 3384"/>
              <a:gd name="connsiteX1" fmla="*/ 176 w 3531"/>
              <a:gd name="connsiteY1" fmla="*/ 2301 h 3384"/>
              <a:gd name="connsiteX2" fmla="*/ 203 w 3531"/>
              <a:gd name="connsiteY2" fmla="*/ 2426 h 3384"/>
              <a:gd name="connsiteX3" fmla="*/ 233 w 3531"/>
              <a:gd name="connsiteY3" fmla="*/ 2556 h 3384"/>
              <a:gd name="connsiteX4" fmla="*/ 267 w 3531"/>
              <a:gd name="connsiteY4" fmla="*/ 2690 h 3384"/>
              <a:gd name="connsiteX5" fmla="*/ 305 w 3531"/>
              <a:gd name="connsiteY5" fmla="*/ 2826 h 3384"/>
              <a:gd name="connsiteX6" fmla="*/ 345 w 3531"/>
              <a:gd name="connsiteY6" fmla="*/ 2963 h 3384"/>
              <a:gd name="connsiteX7" fmla="*/ 390 w 3531"/>
              <a:gd name="connsiteY7" fmla="*/ 3102 h 3384"/>
              <a:gd name="connsiteX8" fmla="*/ 436 w 3531"/>
              <a:gd name="connsiteY8" fmla="*/ 3241 h 3384"/>
              <a:gd name="connsiteX9" fmla="*/ 487 w 3531"/>
              <a:gd name="connsiteY9" fmla="*/ 3384 h 3384"/>
              <a:gd name="connsiteX10" fmla="*/ 487 w 3531"/>
              <a:gd name="connsiteY10" fmla="*/ 3384 h 3384"/>
              <a:gd name="connsiteX11" fmla="*/ 534 w 3531"/>
              <a:gd name="connsiteY11" fmla="*/ 3300 h 3384"/>
              <a:gd name="connsiteX12" fmla="*/ 585 w 3531"/>
              <a:gd name="connsiteY12" fmla="*/ 3215 h 3384"/>
              <a:gd name="connsiteX13" fmla="*/ 638 w 3531"/>
              <a:gd name="connsiteY13" fmla="*/ 3128 h 3384"/>
              <a:gd name="connsiteX14" fmla="*/ 695 w 3531"/>
              <a:gd name="connsiteY14" fmla="*/ 3038 h 3384"/>
              <a:gd name="connsiteX15" fmla="*/ 757 w 3531"/>
              <a:gd name="connsiteY15" fmla="*/ 2948 h 3384"/>
              <a:gd name="connsiteX16" fmla="*/ 821 w 3531"/>
              <a:gd name="connsiteY16" fmla="*/ 2857 h 3384"/>
              <a:gd name="connsiteX17" fmla="*/ 891 w 3531"/>
              <a:gd name="connsiteY17" fmla="*/ 2764 h 3384"/>
              <a:gd name="connsiteX18" fmla="*/ 963 w 3531"/>
              <a:gd name="connsiteY18" fmla="*/ 2672 h 3384"/>
              <a:gd name="connsiteX19" fmla="*/ 1041 w 3531"/>
              <a:gd name="connsiteY19" fmla="*/ 2577 h 3384"/>
              <a:gd name="connsiteX20" fmla="*/ 1122 w 3531"/>
              <a:gd name="connsiteY20" fmla="*/ 2482 h 3384"/>
              <a:gd name="connsiteX21" fmla="*/ 1208 w 3531"/>
              <a:gd name="connsiteY21" fmla="*/ 2387 h 3384"/>
              <a:gd name="connsiteX22" fmla="*/ 1298 w 3531"/>
              <a:gd name="connsiteY22" fmla="*/ 2290 h 3384"/>
              <a:gd name="connsiteX23" fmla="*/ 1392 w 3531"/>
              <a:gd name="connsiteY23" fmla="*/ 2194 h 3384"/>
              <a:gd name="connsiteX24" fmla="*/ 1493 w 3531"/>
              <a:gd name="connsiteY24" fmla="*/ 2099 h 3384"/>
              <a:gd name="connsiteX25" fmla="*/ 1597 w 3531"/>
              <a:gd name="connsiteY25" fmla="*/ 2003 h 3384"/>
              <a:gd name="connsiteX26" fmla="*/ 1706 w 3531"/>
              <a:gd name="connsiteY26" fmla="*/ 1906 h 3384"/>
              <a:gd name="connsiteX27" fmla="*/ 1706 w 3531"/>
              <a:gd name="connsiteY27" fmla="*/ 1906 h 3384"/>
              <a:gd name="connsiteX28" fmla="*/ 1802 w 3531"/>
              <a:gd name="connsiteY28" fmla="*/ 1826 h 3384"/>
              <a:gd name="connsiteX29" fmla="*/ 1902 w 3531"/>
              <a:gd name="connsiteY29" fmla="*/ 1746 h 3384"/>
              <a:gd name="connsiteX30" fmla="*/ 2004 w 3531"/>
              <a:gd name="connsiteY30" fmla="*/ 1668 h 3384"/>
              <a:gd name="connsiteX31" fmla="*/ 2109 w 3531"/>
              <a:gd name="connsiteY31" fmla="*/ 1592 h 3384"/>
              <a:gd name="connsiteX32" fmla="*/ 2215 w 3531"/>
              <a:gd name="connsiteY32" fmla="*/ 1517 h 3384"/>
              <a:gd name="connsiteX33" fmla="*/ 2324 w 3531"/>
              <a:gd name="connsiteY33" fmla="*/ 1443 h 3384"/>
              <a:gd name="connsiteX34" fmla="*/ 2436 w 3531"/>
              <a:gd name="connsiteY34" fmla="*/ 1372 h 3384"/>
              <a:gd name="connsiteX35" fmla="*/ 2549 w 3531"/>
              <a:gd name="connsiteY35" fmla="*/ 1301 h 3384"/>
              <a:gd name="connsiteX36" fmla="*/ 2662 w 3531"/>
              <a:gd name="connsiteY36" fmla="*/ 1233 h 3384"/>
              <a:gd name="connsiteX37" fmla="*/ 2779 w 3531"/>
              <a:gd name="connsiteY37" fmla="*/ 1167 h 3384"/>
              <a:gd name="connsiteX38" fmla="*/ 2894 w 3531"/>
              <a:gd name="connsiteY38" fmla="*/ 1102 h 3384"/>
              <a:gd name="connsiteX39" fmla="*/ 3012 w 3531"/>
              <a:gd name="connsiteY39" fmla="*/ 1040 h 3384"/>
              <a:gd name="connsiteX40" fmla="*/ 3129 w 3531"/>
              <a:gd name="connsiteY40" fmla="*/ 978 h 3384"/>
              <a:gd name="connsiteX41" fmla="*/ 3247 w 3531"/>
              <a:gd name="connsiteY41" fmla="*/ 921 h 3384"/>
              <a:gd name="connsiteX42" fmla="*/ 3365 w 3531"/>
              <a:gd name="connsiteY42" fmla="*/ 865 h 3384"/>
              <a:gd name="connsiteX43" fmla="*/ 3484 w 3531"/>
              <a:gd name="connsiteY43" fmla="*/ 811 h 3384"/>
              <a:gd name="connsiteX44" fmla="*/ 3484 w 3531"/>
              <a:gd name="connsiteY44" fmla="*/ 811 h 3384"/>
              <a:gd name="connsiteX45" fmla="*/ 3531 w 3531"/>
              <a:gd name="connsiteY45" fmla="*/ 790 h 3384"/>
              <a:gd name="connsiteX46" fmla="*/ 3531 w 3531"/>
              <a:gd name="connsiteY46" fmla="*/ 790 h 3384"/>
              <a:gd name="connsiteX47" fmla="*/ 3412 w 3531"/>
              <a:gd name="connsiteY47" fmla="*/ 727 h 3384"/>
              <a:gd name="connsiteX48" fmla="*/ 3300 w 3531"/>
              <a:gd name="connsiteY48" fmla="*/ 666 h 3384"/>
              <a:gd name="connsiteX49" fmla="*/ 3195 w 3531"/>
              <a:gd name="connsiteY49" fmla="*/ 604 h 3384"/>
              <a:gd name="connsiteX50" fmla="*/ 3095 w 3531"/>
              <a:gd name="connsiteY50" fmla="*/ 546 h 3384"/>
              <a:gd name="connsiteX51" fmla="*/ 3002 w 3531"/>
              <a:gd name="connsiteY51" fmla="*/ 489 h 3384"/>
              <a:gd name="connsiteX52" fmla="*/ 2917 w 3531"/>
              <a:gd name="connsiteY52" fmla="*/ 432 h 3384"/>
              <a:gd name="connsiteX53" fmla="*/ 2836 w 3531"/>
              <a:gd name="connsiteY53" fmla="*/ 378 h 3384"/>
              <a:gd name="connsiteX54" fmla="*/ 2761 w 3531"/>
              <a:gd name="connsiteY54" fmla="*/ 328 h 3384"/>
              <a:gd name="connsiteX55" fmla="*/ 2359 w 3531"/>
              <a:gd name="connsiteY55" fmla="*/ 0 h 3384"/>
              <a:gd name="connsiteX56" fmla="*/ 19 w 3531"/>
              <a:gd name="connsiteY56" fmla="*/ 0 h 3384"/>
              <a:gd name="connsiteX57" fmla="*/ 19 w 3531"/>
              <a:gd name="connsiteY57" fmla="*/ 0 h 3384"/>
              <a:gd name="connsiteX58" fmla="*/ 13 w 3531"/>
              <a:gd name="connsiteY58" fmla="*/ 69 h 3384"/>
              <a:gd name="connsiteX59" fmla="*/ 9 w 3531"/>
              <a:gd name="connsiteY59" fmla="*/ 129 h 3384"/>
              <a:gd name="connsiteX60" fmla="*/ 9 w 3531"/>
              <a:gd name="connsiteY60" fmla="*/ 129 h 3384"/>
              <a:gd name="connsiteX61" fmla="*/ 3 w 3531"/>
              <a:gd name="connsiteY61" fmla="*/ 275 h 3384"/>
              <a:gd name="connsiteX62" fmla="*/ 1 w 3531"/>
              <a:gd name="connsiteY62" fmla="*/ 366 h 3384"/>
              <a:gd name="connsiteX63" fmla="*/ 0 w 3531"/>
              <a:gd name="connsiteY63" fmla="*/ 467 h 3384"/>
              <a:gd name="connsiteX64" fmla="*/ 0 w 3531"/>
              <a:gd name="connsiteY64" fmla="*/ 577 h 3384"/>
              <a:gd name="connsiteX65" fmla="*/ 1 w 3531"/>
              <a:gd name="connsiteY65" fmla="*/ 699 h 3384"/>
              <a:gd name="connsiteX66" fmla="*/ 6 w 3531"/>
              <a:gd name="connsiteY66" fmla="*/ 827 h 3384"/>
              <a:gd name="connsiteX67" fmla="*/ 12 w 3531"/>
              <a:gd name="connsiteY67" fmla="*/ 965 h 3384"/>
              <a:gd name="connsiteX68" fmla="*/ 19 w 3531"/>
              <a:gd name="connsiteY68" fmla="*/ 1111 h 3384"/>
              <a:gd name="connsiteX69" fmla="*/ 31 w 3531"/>
              <a:gd name="connsiteY69" fmla="*/ 1264 h 3384"/>
              <a:gd name="connsiteX70" fmla="*/ 46 w 3531"/>
              <a:gd name="connsiteY70" fmla="*/ 1424 h 3384"/>
              <a:gd name="connsiteX71" fmla="*/ 64 w 3531"/>
              <a:gd name="connsiteY71" fmla="*/ 1589 h 3384"/>
              <a:gd name="connsiteX72" fmla="*/ 85 w 3531"/>
              <a:gd name="connsiteY72" fmla="*/ 1759 h 3384"/>
              <a:gd name="connsiteX73" fmla="*/ 97 w 3531"/>
              <a:gd name="connsiteY73" fmla="*/ 1847 h 3384"/>
              <a:gd name="connsiteX74" fmla="*/ 110 w 3531"/>
              <a:gd name="connsiteY74" fmla="*/ 1936 h 3384"/>
              <a:gd name="connsiteX75" fmla="*/ 125 w 3531"/>
              <a:gd name="connsiteY75" fmla="*/ 2025 h 3384"/>
              <a:gd name="connsiteX76" fmla="*/ 142 w 3531"/>
              <a:gd name="connsiteY76" fmla="*/ 2117 h 3384"/>
              <a:gd name="connsiteX77" fmla="*/ 158 w 3531"/>
              <a:gd name="connsiteY77" fmla="*/ 2208 h 3384"/>
              <a:gd name="connsiteX78" fmla="*/ 176 w 3531"/>
              <a:gd name="connsiteY78" fmla="*/ 2301 h 3384"/>
              <a:gd name="connsiteX79" fmla="*/ 176 w 3531"/>
              <a:gd name="connsiteY79" fmla="*/ 2301 h 3384"/>
              <a:gd name="connsiteX0" fmla="*/ 176 w 3531"/>
              <a:gd name="connsiteY0" fmla="*/ 2301 h 3384"/>
              <a:gd name="connsiteX1" fmla="*/ 176 w 3531"/>
              <a:gd name="connsiteY1" fmla="*/ 2301 h 3384"/>
              <a:gd name="connsiteX2" fmla="*/ 203 w 3531"/>
              <a:gd name="connsiteY2" fmla="*/ 2426 h 3384"/>
              <a:gd name="connsiteX3" fmla="*/ 233 w 3531"/>
              <a:gd name="connsiteY3" fmla="*/ 2556 h 3384"/>
              <a:gd name="connsiteX4" fmla="*/ 267 w 3531"/>
              <a:gd name="connsiteY4" fmla="*/ 2690 h 3384"/>
              <a:gd name="connsiteX5" fmla="*/ 305 w 3531"/>
              <a:gd name="connsiteY5" fmla="*/ 2826 h 3384"/>
              <a:gd name="connsiteX6" fmla="*/ 345 w 3531"/>
              <a:gd name="connsiteY6" fmla="*/ 2963 h 3384"/>
              <a:gd name="connsiteX7" fmla="*/ 390 w 3531"/>
              <a:gd name="connsiteY7" fmla="*/ 3102 h 3384"/>
              <a:gd name="connsiteX8" fmla="*/ 436 w 3531"/>
              <a:gd name="connsiteY8" fmla="*/ 3241 h 3384"/>
              <a:gd name="connsiteX9" fmla="*/ 487 w 3531"/>
              <a:gd name="connsiteY9" fmla="*/ 3384 h 3384"/>
              <a:gd name="connsiteX10" fmla="*/ 487 w 3531"/>
              <a:gd name="connsiteY10" fmla="*/ 3384 h 3384"/>
              <a:gd name="connsiteX11" fmla="*/ 534 w 3531"/>
              <a:gd name="connsiteY11" fmla="*/ 3300 h 3384"/>
              <a:gd name="connsiteX12" fmla="*/ 585 w 3531"/>
              <a:gd name="connsiteY12" fmla="*/ 3215 h 3384"/>
              <a:gd name="connsiteX13" fmla="*/ 638 w 3531"/>
              <a:gd name="connsiteY13" fmla="*/ 3128 h 3384"/>
              <a:gd name="connsiteX14" fmla="*/ 695 w 3531"/>
              <a:gd name="connsiteY14" fmla="*/ 3038 h 3384"/>
              <a:gd name="connsiteX15" fmla="*/ 757 w 3531"/>
              <a:gd name="connsiteY15" fmla="*/ 2948 h 3384"/>
              <a:gd name="connsiteX16" fmla="*/ 821 w 3531"/>
              <a:gd name="connsiteY16" fmla="*/ 2857 h 3384"/>
              <a:gd name="connsiteX17" fmla="*/ 891 w 3531"/>
              <a:gd name="connsiteY17" fmla="*/ 2764 h 3384"/>
              <a:gd name="connsiteX18" fmla="*/ 963 w 3531"/>
              <a:gd name="connsiteY18" fmla="*/ 2672 h 3384"/>
              <a:gd name="connsiteX19" fmla="*/ 1041 w 3531"/>
              <a:gd name="connsiteY19" fmla="*/ 2577 h 3384"/>
              <a:gd name="connsiteX20" fmla="*/ 1122 w 3531"/>
              <a:gd name="connsiteY20" fmla="*/ 2482 h 3384"/>
              <a:gd name="connsiteX21" fmla="*/ 1208 w 3531"/>
              <a:gd name="connsiteY21" fmla="*/ 2387 h 3384"/>
              <a:gd name="connsiteX22" fmla="*/ 1298 w 3531"/>
              <a:gd name="connsiteY22" fmla="*/ 2290 h 3384"/>
              <a:gd name="connsiteX23" fmla="*/ 1392 w 3531"/>
              <a:gd name="connsiteY23" fmla="*/ 2194 h 3384"/>
              <a:gd name="connsiteX24" fmla="*/ 1493 w 3531"/>
              <a:gd name="connsiteY24" fmla="*/ 2099 h 3384"/>
              <a:gd name="connsiteX25" fmla="*/ 1597 w 3531"/>
              <a:gd name="connsiteY25" fmla="*/ 2003 h 3384"/>
              <a:gd name="connsiteX26" fmla="*/ 1706 w 3531"/>
              <a:gd name="connsiteY26" fmla="*/ 1906 h 3384"/>
              <a:gd name="connsiteX27" fmla="*/ 1706 w 3531"/>
              <a:gd name="connsiteY27" fmla="*/ 1906 h 3384"/>
              <a:gd name="connsiteX28" fmla="*/ 1802 w 3531"/>
              <a:gd name="connsiteY28" fmla="*/ 1826 h 3384"/>
              <a:gd name="connsiteX29" fmla="*/ 1902 w 3531"/>
              <a:gd name="connsiteY29" fmla="*/ 1746 h 3384"/>
              <a:gd name="connsiteX30" fmla="*/ 2004 w 3531"/>
              <a:gd name="connsiteY30" fmla="*/ 1668 h 3384"/>
              <a:gd name="connsiteX31" fmla="*/ 2109 w 3531"/>
              <a:gd name="connsiteY31" fmla="*/ 1592 h 3384"/>
              <a:gd name="connsiteX32" fmla="*/ 2215 w 3531"/>
              <a:gd name="connsiteY32" fmla="*/ 1517 h 3384"/>
              <a:gd name="connsiteX33" fmla="*/ 2324 w 3531"/>
              <a:gd name="connsiteY33" fmla="*/ 1443 h 3384"/>
              <a:gd name="connsiteX34" fmla="*/ 2436 w 3531"/>
              <a:gd name="connsiteY34" fmla="*/ 1372 h 3384"/>
              <a:gd name="connsiteX35" fmla="*/ 2549 w 3531"/>
              <a:gd name="connsiteY35" fmla="*/ 1301 h 3384"/>
              <a:gd name="connsiteX36" fmla="*/ 2662 w 3531"/>
              <a:gd name="connsiteY36" fmla="*/ 1233 h 3384"/>
              <a:gd name="connsiteX37" fmla="*/ 2779 w 3531"/>
              <a:gd name="connsiteY37" fmla="*/ 1167 h 3384"/>
              <a:gd name="connsiteX38" fmla="*/ 2894 w 3531"/>
              <a:gd name="connsiteY38" fmla="*/ 1102 h 3384"/>
              <a:gd name="connsiteX39" fmla="*/ 3012 w 3531"/>
              <a:gd name="connsiteY39" fmla="*/ 1040 h 3384"/>
              <a:gd name="connsiteX40" fmla="*/ 3129 w 3531"/>
              <a:gd name="connsiteY40" fmla="*/ 978 h 3384"/>
              <a:gd name="connsiteX41" fmla="*/ 3247 w 3531"/>
              <a:gd name="connsiteY41" fmla="*/ 921 h 3384"/>
              <a:gd name="connsiteX42" fmla="*/ 3365 w 3531"/>
              <a:gd name="connsiteY42" fmla="*/ 865 h 3384"/>
              <a:gd name="connsiteX43" fmla="*/ 3484 w 3531"/>
              <a:gd name="connsiteY43" fmla="*/ 811 h 3384"/>
              <a:gd name="connsiteX44" fmla="*/ 3484 w 3531"/>
              <a:gd name="connsiteY44" fmla="*/ 811 h 3384"/>
              <a:gd name="connsiteX45" fmla="*/ 3531 w 3531"/>
              <a:gd name="connsiteY45" fmla="*/ 790 h 3384"/>
              <a:gd name="connsiteX46" fmla="*/ 3531 w 3531"/>
              <a:gd name="connsiteY46" fmla="*/ 790 h 3384"/>
              <a:gd name="connsiteX47" fmla="*/ 3412 w 3531"/>
              <a:gd name="connsiteY47" fmla="*/ 727 h 3384"/>
              <a:gd name="connsiteX48" fmla="*/ 3300 w 3531"/>
              <a:gd name="connsiteY48" fmla="*/ 666 h 3384"/>
              <a:gd name="connsiteX49" fmla="*/ 3195 w 3531"/>
              <a:gd name="connsiteY49" fmla="*/ 604 h 3384"/>
              <a:gd name="connsiteX50" fmla="*/ 3095 w 3531"/>
              <a:gd name="connsiteY50" fmla="*/ 546 h 3384"/>
              <a:gd name="connsiteX51" fmla="*/ 3002 w 3531"/>
              <a:gd name="connsiteY51" fmla="*/ 489 h 3384"/>
              <a:gd name="connsiteX52" fmla="*/ 2917 w 3531"/>
              <a:gd name="connsiteY52" fmla="*/ 432 h 3384"/>
              <a:gd name="connsiteX53" fmla="*/ 2836 w 3531"/>
              <a:gd name="connsiteY53" fmla="*/ 378 h 3384"/>
              <a:gd name="connsiteX54" fmla="*/ 2359 w 3531"/>
              <a:gd name="connsiteY54" fmla="*/ 0 h 3384"/>
              <a:gd name="connsiteX55" fmla="*/ 19 w 3531"/>
              <a:gd name="connsiteY55" fmla="*/ 0 h 3384"/>
              <a:gd name="connsiteX56" fmla="*/ 19 w 3531"/>
              <a:gd name="connsiteY56" fmla="*/ 0 h 3384"/>
              <a:gd name="connsiteX57" fmla="*/ 13 w 3531"/>
              <a:gd name="connsiteY57" fmla="*/ 69 h 3384"/>
              <a:gd name="connsiteX58" fmla="*/ 9 w 3531"/>
              <a:gd name="connsiteY58" fmla="*/ 129 h 3384"/>
              <a:gd name="connsiteX59" fmla="*/ 9 w 3531"/>
              <a:gd name="connsiteY59" fmla="*/ 129 h 3384"/>
              <a:gd name="connsiteX60" fmla="*/ 3 w 3531"/>
              <a:gd name="connsiteY60" fmla="*/ 275 h 3384"/>
              <a:gd name="connsiteX61" fmla="*/ 1 w 3531"/>
              <a:gd name="connsiteY61" fmla="*/ 366 h 3384"/>
              <a:gd name="connsiteX62" fmla="*/ 0 w 3531"/>
              <a:gd name="connsiteY62" fmla="*/ 467 h 3384"/>
              <a:gd name="connsiteX63" fmla="*/ 0 w 3531"/>
              <a:gd name="connsiteY63" fmla="*/ 577 h 3384"/>
              <a:gd name="connsiteX64" fmla="*/ 1 w 3531"/>
              <a:gd name="connsiteY64" fmla="*/ 699 h 3384"/>
              <a:gd name="connsiteX65" fmla="*/ 6 w 3531"/>
              <a:gd name="connsiteY65" fmla="*/ 827 h 3384"/>
              <a:gd name="connsiteX66" fmla="*/ 12 w 3531"/>
              <a:gd name="connsiteY66" fmla="*/ 965 h 3384"/>
              <a:gd name="connsiteX67" fmla="*/ 19 w 3531"/>
              <a:gd name="connsiteY67" fmla="*/ 1111 h 3384"/>
              <a:gd name="connsiteX68" fmla="*/ 31 w 3531"/>
              <a:gd name="connsiteY68" fmla="*/ 1264 h 3384"/>
              <a:gd name="connsiteX69" fmla="*/ 46 w 3531"/>
              <a:gd name="connsiteY69" fmla="*/ 1424 h 3384"/>
              <a:gd name="connsiteX70" fmla="*/ 64 w 3531"/>
              <a:gd name="connsiteY70" fmla="*/ 1589 h 3384"/>
              <a:gd name="connsiteX71" fmla="*/ 85 w 3531"/>
              <a:gd name="connsiteY71" fmla="*/ 1759 h 3384"/>
              <a:gd name="connsiteX72" fmla="*/ 97 w 3531"/>
              <a:gd name="connsiteY72" fmla="*/ 1847 h 3384"/>
              <a:gd name="connsiteX73" fmla="*/ 110 w 3531"/>
              <a:gd name="connsiteY73" fmla="*/ 1936 h 3384"/>
              <a:gd name="connsiteX74" fmla="*/ 125 w 3531"/>
              <a:gd name="connsiteY74" fmla="*/ 2025 h 3384"/>
              <a:gd name="connsiteX75" fmla="*/ 142 w 3531"/>
              <a:gd name="connsiteY75" fmla="*/ 2117 h 3384"/>
              <a:gd name="connsiteX76" fmla="*/ 158 w 3531"/>
              <a:gd name="connsiteY76" fmla="*/ 2208 h 3384"/>
              <a:gd name="connsiteX77" fmla="*/ 176 w 3531"/>
              <a:gd name="connsiteY77" fmla="*/ 2301 h 3384"/>
              <a:gd name="connsiteX78" fmla="*/ 176 w 3531"/>
              <a:gd name="connsiteY78" fmla="*/ 2301 h 3384"/>
              <a:gd name="connsiteX0" fmla="*/ 176 w 3531"/>
              <a:gd name="connsiteY0" fmla="*/ 2301 h 3384"/>
              <a:gd name="connsiteX1" fmla="*/ 176 w 3531"/>
              <a:gd name="connsiteY1" fmla="*/ 2301 h 3384"/>
              <a:gd name="connsiteX2" fmla="*/ 203 w 3531"/>
              <a:gd name="connsiteY2" fmla="*/ 2426 h 3384"/>
              <a:gd name="connsiteX3" fmla="*/ 233 w 3531"/>
              <a:gd name="connsiteY3" fmla="*/ 2556 h 3384"/>
              <a:gd name="connsiteX4" fmla="*/ 267 w 3531"/>
              <a:gd name="connsiteY4" fmla="*/ 2690 h 3384"/>
              <a:gd name="connsiteX5" fmla="*/ 305 w 3531"/>
              <a:gd name="connsiteY5" fmla="*/ 2826 h 3384"/>
              <a:gd name="connsiteX6" fmla="*/ 345 w 3531"/>
              <a:gd name="connsiteY6" fmla="*/ 2963 h 3384"/>
              <a:gd name="connsiteX7" fmla="*/ 390 w 3531"/>
              <a:gd name="connsiteY7" fmla="*/ 3102 h 3384"/>
              <a:gd name="connsiteX8" fmla="*/ 436 w 3531"/>
              <a:gd name="connsiteY8" fmla="*/ 3241 h 3384"/>
              <a:gd name="connsiteX9" fmla="*/ 487 w 3531"/>
              <a:gd name="connsiteY9" fmla="*/ 3384 h 3384"/>
              <a:gd name="connsiteX10" fmla="*/ 487 w 3531"/>
              <a:gd name="connsiteY10" fmla="*/ 3384 h 3384"/>
              <a:gd name="connsiteX11" fmla="*/ 534 w 3531"/>
              <a:gd name="connsiteY11" fmla="*/ 3300 h 3384"/>
              <a:gd name="connsiteX12" fmla="*/ 585 w 3531"/>
              <a:gd name="connsiteY12" fmla="*/ 3215 h 3384"/>
              <a:gd name="connsiteX13" fmla="*/ 638 w 3531"/>
              <a:gd name="connsiteY13" fmla="*/ 3128 h 3384"/>
              <a:gd name="connsiteX14" fmla="*/ 695 w 3531"/>
              <a:gd name="connsiteY14" fmla="*/ 3038 h 3384"/>
              <a:gd name="connsiteX15" fmla="*/ 757 w 3531"/>
              <a:gd name="connsiteY15" fmla="*/ 2948 h 3384"/>
              <a:gd name="connsiteX16" fmla="*/ 821 w 3531"/>
              <a:gd name="connsiteY16" fmla="*/ 2857 h 3384"/>
              <a:gd name="connsiteX17" fmla="*/ 891 w 3531"/>
              <a:gd name="connsiteY17" fmla="*/ 2764 h 3384"/>
              <a:gd name="connsiteX18" fmla="*/ 963 w 3531"/>
              <a:gd name="connsiteY18" fmla="*/ 2672 h 3384"/>
              <a:gd name="connsiteX19" fmla="*/ 1041 w 3531"/>
              <a:gd name="connsiteY19" fmla="*/ 2577 h 3384"/>
              <a:gd name="connsiteX20" fmla="*/ 1122 w 3531"/>
              <a:gd name="connsiteY20" fmla="*/ 2482 h 3384"/>
              <a:gd name="connsiteX21" fmla="*/ 1208 w 3531"/>
              <a:gd name="connsiteY21" fmla="*/ 2387 h 3384"/>
              <a:gd name="connsiteX22" fmla="*/ 1298 w 3531"/>
              <a:gd name="connsiteY22" fmla="*/ 2290 h 3384"/>
              <a:gd name="connsiteX23" fmla="*/ 1392 w 3531"/>
              <a:gd name="connsiteY23" fmla="*/ 2194 h 3384"/>
              <a:gd name="connsiteX24" fmla="*/ 1493 w 3531"/>
              <a:gd name="connsiteY24" fmla="*/ 2099 h 3384"/>
              <a:gd name="connsiteX25" fmla="*/ 1597 w 3531"/>
              <a:gd name="connsiteY25" fmla="*/ 2003 h 3384"/>
              <a:gd name="connsiteX26" fmla="*/ 1706 w 3531"/>
              <a:gd name="connsiteY26" fmla="*/ 1906 h 3384"/>
              <a:gd name="connsiteX27" fmla="*/ 1706 w 3531"/>
              <a:gd name="connsiteY27" fmla="*/ 1906 h 3384"/>
              <a:gd name="connsiteX28" fmla="*/ 1802 w 3531"/>
              <a:gd name="connsiteY28" fmla="*/ 1826 h 3384"/>
              <a:gd name="connsiteX29" fmla="*/ 1902 w 3531"/>
              <a:gd name="connsiteY29" fmla="*/ 1746 h 3384"/>
              <a:gd name="connsiteX30" fmla="*/ 2004 w 3531"/>
              <a:gd name="connsiteY30" fmla="*/ 1668 h 3384"/>
              <a:gd name="connsiteX31" fmla="*/ 2109 w 3531"/>
              <a:gd name="connsiteY31" fmla="*/ 1592 h 3384"/>
              <a:gd name="connsiteX32" fmla="*/ 2215 w 3531"/>
              <a:gd name="connsiteY32" fmla="*/ 1517 h 3384"/>
              <a:gd name="connsiteX33" fmla="*/ 2324 w 3531"/>
              <a:gd name="connsiteY33" fmla="*/ 1443 h 3384"/>
              <a:gd name="connsiteX34" fmla="*/ 2436 w 3531"/>
              <a:gd name="connsiteY34" fmla="*/ 1372 h 3384"/>
              <a:gd name="connsiteX35" fmla="*/ 2549 w 3531"/>
              <a:gd name="connsiteY35" fmla="*/ 1301 h 3384"/>
              <a:gd name="connsiteX36" fmla="*/ 2662 w 3531"/>
              <a:gd name="connsiteY36" fmla="*/ 1233 h 3384"/>
              <a:gd name="connsiteX37" fmla="*/ 2779 w 3531"/>
              <a:gd name="connsiteY37" fmla="*/ 1167 h 3384"/>
              <a:gd name="connsiteX38" fmla="*/ 2894 w 3531"/>
              <a:gd name="connsiteY38" fmla="*/ 1102 h 3384"/>
              <a:gd name="connsiteX39" fmla="*/ 3012 w 3531"/>
              <a:gd name="connsiteY39" fmla="*/ 1040 h 3384"/>
              <a:gd name="connsiteX40" fmla="*/ 3129 w 3531"/>
              <a:gd name="connsiteY40" fmla="*/ 978 h 3384"/>
              <a:gd name="connsiteX41" fmla="*/ 3247 w 3531"/>
              <a:gd name="connsiteY41" fmla="*/ 921 h 3384"/>
              <a:gd name="connsiteX42" fmla="*/ 3365 w 3531"/>
              <a:gd name="connsiteY42" fmla="*/ 865 h 3384"/>
              <a:gd name="connsiteX43" fmla="*/ 3484 w 3531"/>
              <a:gd name="connsiteY43" fmla="*/ 811 h 3384"/>
              <a:gd name="connsiteX44" fmla="*/ 3484 w 3531"/>
              <a:gd name="connsiteY44" fmla="*/ 811 h 3384"/>
              <a:gd name="connsiteX45" fmla="*/ 3531 w 3531"/>
              <a:gd name="connsiteY45" fmla="*/ 790 h 3384"/>
              <a:gd name="connsiteX46" fmla="*/ 3531 w 3531"/>
              <a:gd name="connsiteY46" fmla="*/ 790 h 3384"/>
              <a:gd name="connsiteX47" fmla="*/ 3412 w 3531"/>
              <a:gd name="connsiteY47" fmla="*/ 727 h 3384"/>
              <a:gd name="connsiteX48" fmla="*/ 3300 w 3531"/>
              <a:gd name="connsiteY48" fmla="*/ 666 h 3384"/>
              <a:gd name="connsiteX49" fmla="*/ 3195 w 3531"/>
              <a:gd name="connsiteY49" fmla="*/ 604 h 3384"/>
              <a:gd name="connsiteX50" fmla="*/ 3095 w 3531"/>
              <a:gd name="connsiteY50" fmla="*/ 546 h 3384"/>
              <a:gd name="connsiteX51" fmla="*/ 3002 w 3531"/>
              <a:gd name="connsiteY51" fmla="*/ 489 h 3384"/>
              <a:gd name="connsiteX52" fmla="*/ 2917 w 3531"/>
              <a:gd name="connsiteY52" fmla="*/ 432 h 3384"/>
              <a:gd name="connsiteX53" fmla="*/ 2359 w 3531"/>
              <a:gd name="connsiteY53" fmla="*/ 0 h 3384"/>
              <a:gd name="connsiteX54" fmla="*/ 19 w 3531"/>
              <a:gd name="connsiteY54" fmla="*/ 0 h 3384"/>
              <a:gd name="connsiteX55" fmla="*/ 19 w 3531"/>
              <a:gd name="connsiteY55" fmla="*/ 0 h 3384"/>
              <a:gd name="connsiteX56" fmla="*/ 13 w 3531"/>
              <a:gd name="connsiteY56" fmla="*/ 69 h 3384"/>
              <a:gd name="connsiteX57" fmla="*/ 9 w 3531"/>
              <a:gd name="connsiteY57" fmla="*/ 129 h 3384"/>
              <a:gd name="connsiteX58" fmla="*/ 9 w 3531"/>
              <a:gd name="connsiteY58" fmla="*/ 129 h 3384"/>
              <a:gd name="connsiteX59" fmla="*/ 3 w 3531"/>
              <a:gd name="connsiteY59" fmla="*/ 275 h 3384"/>
              <a:gd name="connsiteX60" fmla="*/ 1 w 3531"/>
              <a:gd name="connsiteY60" fmla="*/ 366 h 3384"/>
              <a:gd name="connsiteX61" fmla="*/ 0 w 3531"/>
              <a:gd name="connsiteY61" fmla="*/ 467 h 3384"/>
              <a:gd name="connsiteX62" fmla="*/ 0 w 3531"/>
              <a:gd name="connsiteY62" fmla="*/ 577 h 3384"/>
              <a:gd name="connsiteX63" fmla="*/ 1 w 3531"/>
              <a:gd name="connsiteY63" fmla="*/ 699 h 3384"/>
              <a:gd name="connsiteX64" fmla="*/ 6 w 3531"/>
              <a:gd name="connsiteY64" fmla="*/ 827 h 3384"/>
              <a:gd name="connsiteX65" fmla="*/ 12 w 3531"/>
              <a:gd name="connsiteY65" fmla="*/ 965 h 3384"/>
              <a:gd name="connsiteX66" fmla="*/ 19 w 3531"/>
              <a:gd name="connsiteY66" fmla="*/ 1111 h 3384"/>
              <a:gd name="connsiteX67" fmla="*/ 31 w 3531"/>
              <a:gd name="connsiteY67" fmla="*/ 1264 h 3384"/>
              <a:gd name="connsiteX68" fmla="*/ 46 w 3531"/>
              <a:gd name="connsiteY68" fmla="*/ 1424 h 3384"/>
              <a:gd name="connsiteX69" fmla="*/ 64 w 3531"/>
              <a:gd name="connsiteY69" fmla="*/ 1589 h 3384"/>
              <a:gd name="connsiteX70" fmla="*/ 85 w 3531"/>
              <a:gd name="connsiteY70" fmla="*/ 1759 h 3384"/>
              <a:gd name="connsiteX71" fmla="*/ 97 w 3531"/>
              <a:gd name="connsiteY71" fmla="*/ 1847 h 3384"/>
              <a:gd name="connsiteX72" fmla="*/ 110 w 3531"/>
              <a:gd name="connsiteY72" fmla="*/ 1936 h 3384"/>
              <a:gd name="connsiteX73" fmla="*/ 125 w 3531"/>
              <a:gd name="connsiteY73" fmla="*/ 2025 h 3384"/>
              <a:gd name="connsiteX74" fmla="*/ 142 w 3531"/>
              <a:gd name="connsiteY74" fmla="*/ 2117 h 3384"/>
              <a:gd name="connsiteX75" fmla="*/ 158 w 3531"/>
              <a:gd name="connsiteY75" fmla="*/ 2208 h 3384"/>
              <a:gd name="connsiteX76" fmla="*/ 176 w 3531"/>
              <a:gd name="connsiteY76" fmla="*/ 2301 h 3384"/>
              <a:gd name="connsiteX77" fmla="*/ 176 w 3531"/>
              <a:gd name="connsiteY77" fmla="*/ 2301 h 3384"/>
              <a:gd name="connsiteX0" fmla="*/ 176 w 3531"/>
              <a:gd name="connsiteY0" fmla="*/ 2301 h 3384"/>
              <a:gd name="connsiteX1" fmla="*/ 176 w 3531"/>
              <a:gd name="connsiteY1" fmla="*/ 2301 h 3384"/>
              <a:gd name="connsiteX2" fmla="*/ 203 w 3531"/>
              <a:gd name="connsiteY2" fmla="*/ 2426 h 3384"/>
              <a:gd name="connsiteX3" fmla="*/ 233 w 3531"/>
              <a:gd name="connsiteY3" fmla="*/ 2556 h 3384"/>
              <a:gd name="connsiteX4" fmla="*/ 267 w 3531"/>
              <a:gd name="connsiteY4" fmla="*/ 2690 h 3384"/>
              <a:gd name="connsiteX5" fmla="*/ 305 w 3531"/>
              <a:gd name="connsiteY5" fmla="*/ 2826 h 3384"/>
              <a:gd name="connsiteX6" fmla="*/ 345 w 3531"/>
              <a:gd name="connsiteY6" fmla="*/ 2963 h 3384"/>
              <a:gd name="connsiteX7" fmla="*/ 390 w 3531"/>
              <a:gd name="connsiteY7" fmla="*/ 3102 h 3384"/>
              <a:gd name="connsiteX8" fmla="*/ 436 w 3531"/>
              <a:gd name="connsiteY8" fmla="*/ 3241 h 3384"/>
              <a:gd name="connsiteX9" fmla="*/ 487 w 3531"/>
              <a:gd name="connsiteY9" fmla="*/ 3384 h 3384"/>
              <a:gd name="connsiteX10" fmla="*/ 487 w 3531"/>
              <a:gd name="connsiteY10" fmla="*/ 3384 h 3384"/>
              <a:gd name="connsiteX11" fmla="*/ 534 w 3531"/>
              <a:gd name="connsiteY11" fmla="*/ 3300 h 3384"/>
              <a:gd name="connsiteX12" fmla="*/ 585 w 3531"/>
              <a:gd name="connsiteY12" fmla="*/ 3215 h 3384"/>
              <a:gd name="connsiteX13" fmla="*/ 638 w 3531"/>
              <a:gd name="connsiteY13" fmla="*/ 3128 h 3384"/>
              <a:gd name="connsiteX14" fmla="*/ 695 w 3531"/>
              <a:gd name="connsiteY14" fmla="*/ 3038 h 3384"/>
              <a:gd name="connsiteX15" fmla="*/ 757 w 3531"/>
              <a:gd name="connsiteY15" fmla="*/ 2948 h 3384"/>
              <a:gd name="connsiteX16" fmla="*/ 821 w 3531"/>
              <a:gd name="connsiteY16" fmla="*/ 2857 h 3384"/>
              <a:gd name="connsiteX17" fmla="*/ 891 w 3531"/>
              <a:gd name="connsiteY17" fmla="*/ 2764 h 3384"/>
              <a:gd name="connsiteX18" fmla="*/ 963 w 3531"/>
              <a:gd name="connsiteY18" fmla="*/ 2672 h 3384"/>
              <a:gd name="connsiteX19" fmla="*/ 1041 w 3531"/>
              <a:gd name="connsiteY19" fmla="*/ 2577 h 3384"/>
              <a:gd name="connsiteX20" fmla="*/ 1122 w 3531"/>
              <a:gd name="connsiteY20" fmla="*/ 2482 h 3384"/>
              <a:gd name="connsiteX21" fmla="*/ 1208 w 3531"/>
              <a:gd name="connsiteY21" fmla="*/ 2387 h 3384"/>
              <a:gd name="connsiteX22" fmla="*/ 1298 w 3531"/>
              <a:gd name="connsiteY22" fmla="*/ 2290 h 3384"/>
              <a:gd name="connsiteX23" fmla="*/ 1392 w 3531"/>
              <a:gd name="connsiteY23" fmla="*/ 2194 h 3384"/>
              <a:gd name="connsiteX24" fmla="*/ 1493 w 3531"/>
              <a:gd name="connsiteY24" fmla="*/ 2099 h 3384"/>
              <a:gd name="connsiteX25" fmla="*/ 1597 w 3531"/>
              <a:gd name="connsiteY25" fmla="*/ 2003 h 3384"/>
              <a:gd name="connsiteX26" fmla="*/ 1706 w 3531"/>
              <a:gd name="connsiteY26" fmla="*/ 1906 h 3384"/>
              <a:gd name="connsiteX27" fmla="*/ 1706 w 3531"/>
              <a:gd name="connsiteY27" fmla="*/ 1906 h 3384"/>
              <a:gd name="connsiteX28" fmla="*/ 1802 w 3531"/>
              <a:gd name="connsiteY28" fmla="*/ 1826 h 3384"/>
              <a:gd name="connsiteX29" fmla="*/ 1902 w 3531"/>
              <a:gd name="connsiteY29" fmla="*/ 1746 h 3384"/>
              <a:gd name="connsiteX30" fmla="*/ 2004 w 3531"/>
              <a:gd name="connsiteY30" fmla="*/ 1668 h 3384"/>
              <a:gd name="connsiteX31" fmla="*/ 2109 w 3531"/>
              <a:gd name="connsiteY31" fmla="*/ 1592 h 3384"/>
              <a:gd name="connsiteX32" fmla="*/ 2215 w 3531"/>
              <a:gd name="connsiteY32" fmla="*/ 1517 h 3384"/>
              <a:gd name="connsiteX33" fmla="*/ 2324 w 3531"/>
              <a:gd name="connsiteY33" fmla="*/ 1443 h 3384"/>
              <a:gd name="connsiteX34" fmla="*/ 2436 w 3531"/>
              <a:gd name="connsiteY34" fmla="*/ 1372 h 3384"/>
              <a:gd name="connsiteX35" fmla="*/ 2549 w 3531"/>
              <a:gd name="connsiteY35" fmla="*/ 1301 h 3384"/>
              <a:gd name="connsiteX36" fmla="*/ 2662 w 3531"/>
              <a:gd name="connsiteY36" fmla="*/ 1233 h 3384"/>
              <a:gd name="connsiteX37" fmla="*/ 2779 w 3531"/>
              <a:gd name="connsiteY37" fmla="*/ 1167 h 3384"/>
              <a:gd name="connsiteX38" fmla="*/ 2894 w 3531"/>
              <a:gd name="connsiteY38" fmla="*/ 1102 h 3384"/>
              <a:gd name="connsiteX39" fmla="*/ 3012 w 3531"/>
              <a:gd name="connsiteY39" fmla="*/ 1040 h 3384"/>
              <a:gd name="connsiteX40" fmla="*/ 3129 w 3531"/>
              <a:gd name="connsiteY40" fmla="*/ 978 h 3384"/>
              <a:gd name="connsiteX41" fmla="*/ 3247 w 3531"/>
              <a:gd name="connsiteY41" fmla="*/ 921 h 3384"/>
              <a:gd name="connsiteX42" fmla="*/ 3365 w 3531"/>
              <a:gd name="connsiteY42" fmla="*/ 865 h 3384"/>
              <a:gd name="connsiteX43" fmla="*/ 3484 w 3531"/>
              <a:gd name="connsiteY43" fmla="*/ 811 h 3384"/>
              <a:gd name="connsiteX44" fmla="*/ 3484 w 3531"/>
              <a:gd name="connsiteY44" fmla="*/ 811 h 3384"/>
              <a:gd name="connsiteX45" fmla="*/ 3531 w 3531"/>
              <a:gd name="connsiteY45" fmla="*/ 790 h 3384"/>
              <a:gd name="connsiteX46" fmla="*/ 3531 w 3531"/>
              <a:gd name="connsiteY46" fmla="*/ 790 h 3384"/>
              <a:gd name="connsiteX47" fmla="*/ 3412 w 3531"/>
              <a:gd name="connsiteY47" fmla="*/ 727 h 3384"/>
              <a:gd name="connsiteX48" fmla="*/ 3300 w 3531"/>
              <a:gd name="connsiteY48" fmla="*/ 666 h 3384"/>
              <a:gd name="connsiteX49" fmla="*/ 3195 w 3531"/>
              <a:gd name="connsiteY49" fmla="*/ 604 h 3384"/>
              <a:gd name="connsiteX50" fmla="*/ 3095 w 3531"/>
              <a:gd name="connsiteY50" fmla="*/ 546 h 3384"/>
              <a:gd name="connsiteX51" fmla="*/ 3002 w 3531"/>
              <a:gd name="connsiteY51" fmla="*/ 489 h 3384"/>
              <a:gd name="connsiteX52" fmla="*/ 2359 w 3531"/>
              <a:gd name="connsiteY52" fmla="*/ 0 h 3384"/>
              <a:gd name="connsiteX53" fmla="*/ 19 w 3531"/>
              <a:gd name="connsiteY53" fmla="*/ 0 h 3384"/>
              <a:gd name="connsiteX54" fmla="*/ 19 w 3531"/>
              <a:gd name="connsiteY54" fmla="*/ 0 h 3384"/>
              <a:gd name="connsiteX55" fmla="*/ 13 w 3531"/>
              <a:gd name="connsiteY55" fmla="*/ 69 h 3384"/>
              <a:gd name="connsiteX56" fmla="*/ 9 w 3531"/>
              <a:gd name="connsiteY56" fmla="*/ 129 h 3384"/>
              <a:gd name="connsiteX57" fmla="*/ 9 w 3531"/>
              <a:gd name="connsiteY57" fmla="*/ 129 h 3384"/>
              <a:gd name="connsiteX58" fmla="*/ 3 w 3531"/>
              <a:gd name="connsiteY58" fmla="*/ 275 h 3384"/>
              <a:gd name="connsiteX59" fmla="*/ 1 w 3531"/>
              <a:gd name="connsiteY59" fmla="*/ 366 h 3384"/>
              <a:gd name="connsiteX60" fmla="*/ 0 w 3531"/>
              <a:gd name="connsiteY60" fmla="*/ 467 h 3384"/>
              <a:gd name="connsiteX61" fmla="*/ 0 w 3531"/>
              <a:gd name="connsiteY61" fmla="*/ 577 h 3384"/>
              <a:gd name="connsiteX62" fmla="*/ 1 w 3531"/>
              <a:gd name="connsiteY62" fmla="*/ 699 h 3384"/>
              <a:gd name="connsiteX63" fmla="*/ 6 w 3531"/>
              <a:gd name="connsiteY63" fmla="*/ 827 h 3384"/>
              <a:gd name="connsiteX64" fmla="*/ 12 w 3531"/>
              <a:gd name="connsiteY64" fmla="*/ 965 h 3384"/>
              <a:gd name="connsiteX65" fmla="*/ 19 w 3531"/>
              <a:gd name="connsiteY65" fmla="*/ 1111 h 3384"/>
              <a:gd name="connsiteX66" fmla="*/ 31 w 3531"/>
              <a:gd name="connsiteY66" fmla="*/ 1264 h 3384"/>
              <a:gd name="connsiteX67" fmla="*/ 46 w 3531"/>
              <a:gd name="connsiteY67" fmla="*/ 1424 h 3384"/>
              <a:gd name="connsiteX68" fmla="*/ 64 w 3531"/>
              <a:gd name="connsiteY68" fmla="*/ 1589 h 3384"/>
              <a:gd name="connsiteX69" fmla="*/ 85 w 3531"/>
              <a:gd name="connsiteY69" fmla="*/ 1759 h 3384"/>
              <a:gd name="connsiteX70" fmla="*/ 97 w 3531"/>
              <a:gd name="connsiteY70" fmla="*/ 1847 h 3384"/>
              <a:gd name="connsiteX71" fmla="*/ 110 w 3531"/>
              <a:gd name="connsiteY71" fmla="*/ 1936 h 3384"/>
              <a:gd name="connsiteX72" fmla="*/ 125 w 3531"/>
              <a:gd name="connsiteY72" fmla="*/ 2025 h 3384"/>
              <a:gd name="connsiteX73" fmla="*/ 142 w 3531"/>
              <a:gd name="connsiteY73" fmla="*/ 2117 h 3384"/>
              <a:gd name="connsiteX74" fmla="*/ 158 w 3531"/>
              <a:gd name="connsiteY74" fmla="*/ 2208 h 3384"/>
              <a:gd name="connsiteX75" fmla="*/ 176 w 3531"/>
              <a:gd name="connsiteY75" fmla="*/ 2301 h 3384"/>
              <a:gd name="connsiteX76" fmla="*/ 176 w 3531"/>
              <a:gd name="connsiteY76" fmla="*/ 2301 h 3384"/>
              <a:gd name="connsiteX0" fmla="*/ 176 w 3531"/>
              <a:gd name="connsiteY0" fmla="*/ 2301 h 3384"/>
              <a:gd name="connsiteX1" fmla="*/ 176 w 3531"/>
              <a:gd name="connsiteY1" fmla="*/ 2301 h 3384"/>
              <a:gd name="connsiteX2" fmla="*/ 203 w 3531"/>
              <a:gd name="connsiteY2" fmla="*/ 2426 h 3384"/>
              <a:gd name="connsiteX3" fmla="*/ 233 w 3531"/>
              <a:gd name="connsiteY3" fmla="*/ 2556 h 3384"/>
              <a:gd name="connsiteX4" fmla="*/ 267 w 3531"/>
              <a:gd name="connsiteY4" fmla="*/ 2690 h 3384"/>
              <a:gd name="connsiteX5" fmla="*/ 305 w 3531"/>
              <a:gd name="connsiteY5" fmla="*/ 2826 h 3384"/>
              <a:gd name="connsiteX6" fmla="*/ 345 w 3531"/>
              <a:gd name="connsiteY6" fmla="*/ 2963 h 3384"/>
              <a:gd name="connsiteX7" fmla="*/ 390 w 3531"/>
              <a:gd name="connsiteY7" fmla="*/ 3102 h 3384"/>
              <a:gd name="connsiteX8" fmla="*/ 436 w 3531"/>
              <a:gd name="connsiteY8" fmla="*/ 3241 h 3384"/>
              <a:gd name="connsiteX9" fmla="*/ 487 w 3531"/>
              <a:gd name="connsiteY9" fmla="*/ 3384 h 3384"/>
              <a:gd name="connsiteX10" fmla="*/ 487 w 3531"/>
              <a:gd name="connsiteY10" fmla="*/ 3384 h 3384"/>
              <a:gd name="connsiteX11" fmla="*/ 534 w 3531"/>
              <a:gd name="connsiteY11" fmla="*/ 3300 h 3384"/>
              <a:gd name="connsiteX12" fmla="*/ 585 w 3531"/>
              <a:gd name="connsiteY12" fmla="*/ 3215 h 3384"/>
              <a:gd name="connsiteX13" fmla="*/ 638 w 3531"/>
              <a:gd name="connsiteY13" fmla="*/ 3128 h 3384"/>
              <a:gd name="connsiteX14" fmla="*/ 695 w 3531"/>
              <a:gd name="connsiteY14" fmla="*/ 3038 h 3384"/>
              <a:gd name="connsiteX15" fmla="*/ 757 w 3531"/>
              <a:gd name="connsiteY15" fmla="*/ 2948 h 3384"/>
              <a:gd name="connsiteX16" fmla="*/ 821 w 3531"/>
              <a:gd name="connsiteY16" fmla="*/ 2857 h 3384"/>
              <a:gd name="connsiteX17" fmla="*/ 891 w 3531"/>
              <a:gd name="connsiteY17" fmla="*/ 2764 h 3384"/>
              <a:gd name="connsiteX18" fmla="*/ 963 w 3531"/>
              <a:gd name="connsiteY18" fmla="*/ 2672 h 3384"/>
              <a:gd name="connsiteX19" fmla="*/ 1041 w 3531"/>
              <a:gd name="connsiteY19" fmla="*/ 2577 h 3384"/>
              <a:gd name="connsiteX20" fmla="*/ 1122 w 3531"/>
              <a:gd name="connsiteY20" fmla="*/ 2482 h 3384"/>
              <a:gd name="connsiteX21" fmla="*/ 1208 w 3531"/>
              <a:gd name="connsiteY21" fmla="*/ 2387 h 3384"/>
              <a:gd name="connsiteX22" fmla="*/ 1298 w 3531"/>
              <a:gd name="connsiteY22" fmla="*/ 2290 h 3384"/>
              <a:gd name="connsiteX23" fmla="*/ 1392 w 3531"/>
              <a:gd name="connsiteY23" fmla="*/ 2194 h 3384"/>
              <a:gd name="connsiteX24" fmla="*/ 1493 w 3531"/>
              <a:gd name="connsiteY24" fmla="*/ 2099 h 3384"/>
              <a:gd name="connsiteX25" fmla="*/ 1597 w 3531"/>
              <a:gd name="connsiteY25" fmla="*/ 2003 h 3384"/>
              <a:gd name="connsiteX26" fmla="*/ 1706 w 3531"/>
              <a:gd name="connsiteY26" fmla="*/ 1906 h 3384"/>
              <a:gd name="connsiteX27" fmla="*/ 1706 w 3531"/>
              <a:gd name="connsiteY27" fmla="*/ 1906 h 3384"/>
              <a:gd name="connsiteX28" fmla="*/ 1802 w 3531"/>
              <a:gd name="connsiteY28" fmla="*/ 1826 h 3384"/>
              <a:gd name="connsiteX29" fmla="*/ 1902 w 3531"/>
              <a:gd name="connsiteY29" fmla="*/ 1746 h 3384"/>
              <a:gd name="connsiteX30" fmla="*/ 2004 w 3531"/>
              <a:gd name="connsiteY30" fmla="*/ 1668 h 3384"/>
              <a:gd name="connsiteX31" fmla="*/ 2109 w 3531"/>
              <a:gd name="connsiteY31" fmla="*/ 1592 h 3384"/>
              <a:gd name="connsiteX32" fmla="*/ 2215 w 3531"/>
              <a:gd name="connsiteY32" fmla="*/ 1517 h 3384"/>
              <a:gd name="connsiteX33" fmla="*/ 2324 w 3531"/>
              <a:gd name="connsiteY33" fmla="*/ 1443 h 3384"/>
              <a:gd name="connsiteX34" fmla="*/ 2436 w 3531"/>
              <a:gd name="connsiteY34" fmla="*/ 1372 h 3384"/>
              <a:gd name="connsiteX35" fmla="*/ 2549 w 3531"/>
              <a:gd name="connsiteY35" fmla="*/ 1301 h 3384"/>
              <a:gd name="connsiteX36" fmla="*/ 2662 w 3531"/>
              <a:gd name="connsiteY36" fmla="*/ 1233 h 3384"/>
              <a:gd name="connsiteX37" fmla="*/ 2779 w 3531"/>
              <a:gd name="connsiteY37" fmla="*/ 1167 h 3384"/>
              <a:gd name="connsiteX38" fmla="*/ 2894 w 3531"/>
              <a:gd name="connsiteY38" fmla="*/ 1102 h 3384"/>
              <a:gd name="connsiteX39" fmla="*/ 3012 w 3531"/>
              <a:gd name="connsiteY39" fmla="*/ 1040 h 3384"/>
              <a:gd name="connsiteX40" fmla="*/ 3129 w 3531"/>
              <a:gd name="connsiteY40" fmla="*/ 978 h 3384"/>
              <a:gd name="connsiteX41" fmla="*/ 3247 w 3531"/>
              <a:gd name="connsiteY41" fmla="*/ 921 h 3384"/>
              <a:gd name="connsiteX42" fmla="*/ 3365 w 3531"/>
              <a:gd name="connsiteY42" fmla="*/ 865 h 3384"/>
              <a:gd name="connsiteX43" fmla="*/ 3484 w 3531"/>
              <a:gd name="connsiteY43" fmla="*/ 811 h 3384"/>
              <a:gd name="connsiteX44" fmla="*/ 3484 w 3531"/>
              <a:gd name="connsiteY44" fmla="*/ 811 h 3384"/>
              <a:gd name="connsiteX45" fmla="*/ 3531 w 3531"/>
              <a:gd name="connsiteY45" fmla="*/ 790 h 3384"/>
              <a:gd name="connsiteX46" fmla="*/ 3531 w 3531"/>
              <a:gd name="connsiteY46" fmla="*/ 790 h 3384"/>
              <a:gd name="connsiteX47" fmla="*/ 3412 w 3531"/>
              <a:gd name="connsiteY47" fmla="*/ 727 h 3384"/>
              <a:gd name="connsiteX48" fmla="*/ 3300 w 3531"/>
              <a:gd name="connsiteY48" fmla="*/ 666 h 3384"/>
              <a:gd name="connsiteX49" fmla="*/ 3195 w 3531"/>
              <a:gd name="connsiteY49" fmla="*/ 604 h 3384"/>
              <a:gd name="connsiteX50" fmla="*/ 3095 w 3531"/>
              <a:gd name="connsiteY50" fmla="*/ 546 h 3384"/>
              <a:gd name="connsiteX51" fmla="*/ 2359 w 3531"/>
              <a:gd name="connsiteY51" fmla="*/ 0 h 3384"/>
              <a:gd name="connsiteX52" fmla="*/ 19 w 3531"/>
              <a:gd name="connsiteY52" fmla="*/ 0 h 3384"/>
              <a:gd name="connsiteX53" fmla="*/ 19 w 3531"/>
              <a:gd name="connsiteY53" fmla="*/ 0 h 3384"/>
              <a:gd name="connsiteX54" fmla="*/ 13 w 3531"/>
              <a:gd name="connsiteY54" fmla="*/ 69 h 3384"/>
              <a:gd name="connsiteX55" fmla="*/ 9 w 3531"/>
              <a:gd name="connsiteY55" fmla="*/ 129 h 3384"/>
              <a:gd name="connsiteX56" fmla="*/ 9 w 3531"/>
              <a:gd name="connsiteY56" fmla="*/ 129 h 3384"/>
              <a:gd name="connsiteX57" fmla="*/ 3 w 3531"/>
              <a:gd name="connsiteY57" fmla="*/ 275 h 3384"/>
              <a:gd name="connsiteX58" fmla="*/ 1 w 3531"/>
              <a:gd name="connsiteY58" fmla="*/ 366 h 3384"/>
              <a:gd name="connsiteX59" fmla="*/ 0 w 3531"/>
              <a:gd name="connsiteY59" fmla="*/ 467 h 3384"/>
              <a:gd name="connsiteX60" fmla="*/ 0 w 3531"/>
              <a:gd name="connsiteY60" fmla="*/ 577 h 3384"/>
              <a:gd name="connsiteX61" fmla="*/ 1 w 3531"/>
              <a:gd name="connsiteY61" fmla="*/ 699 h 3384"/>
              <a:gd name="connsiteX62" fmla="*/ 6 w 3531"/>
              <a:gd name="connsiteY62" fmla="*/ 827 h 3384"/>
              <a:gd name="connsiteX63" fmla="*/ 12 w 3531"/>
              <a:gd name="connsiteY63" fmla="*/ 965 h 3384"/>
              <a:gd name="connsiteX64" fmla="*/ 19 w 3531"/>
              <a:gd name="connsiteY64" fmla="*/ 1111 h 3384"/>
              <a:gd name="connsiteX65" fmla="*/ 31 w 3531"/>
              <a:gd name="connsiteY65" fmla="*/ 1264 h 3384"/>
              <a:gd name="connsiteX66" fmla="*/ 46 w 3531"/>
              <a:gd name="connsiteY66" fmla="*/ 1424 h 3384"/>
              <a:gd name="connsiteX67" fmla="*/ 64 w 3531"/>
              <a:gd name="connsiteY67" fmla="*/ 1589 h 3384"/>
              <a:gd name="connsiteX68" fmla="*/ 85 w 3531"/>
              <a:gd name="connsiteY68" fmla="*/ 1759 h 3384"/>
              <a:gd name="connsiteX69" fmla="*/ 97 w 3531"/>
              <a:gd name="connsiteY69" fmla="*/ 1847 h 3384"/>
              <a:gd name="connsiteX70" fmla="*/ 110 w 3531"/>
              <a:gd name="connsiteY70" fmla="*/ 1936 h 3384"/>
              <a:gd name="connsiteX71" fmla="*/ 125 w 3531"/>
              <a:gd name="connsiteY71" fmla="*/ 2025 h 3384"/>
              <a:gd name="connsiteX72" fmla="*/ 142 w 3531"/>
              <a:gd name="connsiteY72" fmla="*/ 2117 h 3384"/>
              <a:gd name="connsiteX73" fmla="*/ 158 w 3531"/>
              <a:gd name="connsiteY73" fmla="*/ 2208 h 3384"/>
              <a:gd name="connsiteX74" fmla="*/ 176 w 3531"/>
              <a:gd name="connsiteY74" fmla="*/ 2301 h 3384"/>
              <a:gd name="connsiteX75" fmla="*/ 176 w 3531"/>
              <a:gd name="connsiteY75" fmla="*/ 2301 h 3384"/>
              <a:gd name="connsiteX0" fmla="*/ 176 w 3531"/>
              <a:gd name="connsiteY0" fmla="*/ 2301 h 3384"/>
              <a:gd name="connsiteX1" fmla="*/ 176 w 3531"/>
              <a:gd name="connsiteY1" fmla="*/ 2301 h 3384"/>
              <a:gd name="connsiteX2" fmla="*/ 203 w 3531"/>
              <a:gd name="connsiteY2" fmla="*/ 2426 h 3384"/>
              <a:gd name="connsiteX3" fmla="*/ 233 w 3531"/>
              <a:gd name="connsiteY3" fmla="*/ 2556 h 3384"/>
              <a:gd name="connsiteX4" fmla="*/ 267 w 3531"/>
              <a:gd name="connsiteY4" fmla="*/ 2690 h 3384"/>
              <a:gd name="connsiteX5" fmla="*/ 305 w 3531"/>
              <a:gd name="connsiteY5" fmla="*/ 2826 h 3384"/>
              <a:gd name="connsiteX6" fmla="*/ 345 w 3531"/>
              <a:gd name="connsiteY6" fmla="*/ 2963 h 3384"/>
              <a:gd name="connsiteX7" fmla="*/ 390 w 3531"/>
              <a:gd name="connsiteY7" fmla="*/ 3102 h 3384"/>
              <a:gd name="connsiteX8" fmla="*/ 436 w 3531"/>
              <a:gd name="connsiteY8" fmla="*/ 3241 h 3384"/>
              <a:gd name="connsiteX9" fmla="*/ 487 w 3531"/>
              <a:gd name="connsiteY9" fmla="*/ 3384 h 3384"/>
              <a:gd name="connsiteX10" fmla="*/ 487 w 3531"/>
              <a:gd name="connsiteY10" fmla="*/ 3384 h 3384"/>
              <a:gd name="connsiteX11" fmla="*/ 534 w 3531"/>
              <a:gd name="connsiteY11" fmla="*/ 3300 h 3384"/>
              <a:gd name="connsiteX12" fmla="*/ 585 w 3531"/>
              <a:gd name="connsiteY12" fmla="*/ 3215 h 3384"/>
              <a:gd name="connsiteX13" fmla="*/ 638 w 3531"/>
              <a:gd name="connsiteY13" fmla="*/ 3128 h 3384"/>
              <a:gd name="connsiteX14" fmla="*/ 695 w 3531"/>
              <a:gd name="connsiteY14" fmla="*/ 3038 h 3384"/>
              <a:gd name="connsiteX15" fmla="*/ 757 w 3531"/>
              <a:gd name="connsiteY15" fmla="*/ 2948 h 3384"/>
              <a:gd name="connsiteX16" fmla="*/ 821 w 3531"/>
              <a:gd name="connsiteY16" fmla="*/ 2857 h 3384"/>
              <a:gd name="connsiteX17" fmla="*/ 891 w 3531"/>
              <a:gd name="connsiteY17" fmla="*/ 2764 h 3384"/>
              <a:gd name="connsiteX18" fmla="*/ 963 w 3531"/>
              <a:gd name="connsiteY18" fmla="*/ 2672 h 3384"/>
              <a:gd name="connsiteX19" fmla="*/ 1041 w 3531"/>
              <a:gd name="connsiteY19" fmla="*/ 2577 h 3384"/>
              <a:gd name="connsiteX20" fmla="*/ 1122 w 3531"/>
              <a:gd name="connsiteY20" fmla="*/ 2482 h 3384"/>
              <a:gd name="connsiteX21" fmla="*/ 1208 w 3531"/>
              <a:gd name="connsiteY21" fmla="*/ 2387 h 3384"/>
              <a:gd name="connsiteX22" fmla="*/ 1298 w 3531"/>
              <a:gd name="connsiteY22" fmla="*/ 2290 h 3384"/>
              <a:gd name="connsiteX23" fmla="*/ 1392 w 3531"/>
              <a:gd name="connsiteY23" fmla="*/ 2194 h 3384"/>
              <a:gd name="connsiteX24" fmla="*/ 1493 w 3531"/>
              <a:gd name="connsiteY24" fmla="*/ 2099 h 3384"/>
              <a:gd name="connsiteX25" fmla="*/ 1597 w 3531"/>
              <a:gd name="connsiteY25" fmla="*/ 2003 h 3384"/>
              <a:gd name="connsiteX26" fmla="*/ 1706 w 3531"/>
              <a:gd name="connsiteY26" fmla="*/ 1906 h 3384"/>
              <a:gd name="connsiteX27" fmla="*/ 1706 w 3531"/>
              <a:gd name="connsiteY27" fmla="*/ 1906 h 3384"/>
              <a:gd name="connsiteX28" fmla="*/ 1802 w 3531"/>
              <a:gd name="connsiteY28" fmla="*/ 1826 h 3384"/>
              <a:gd name="connsiteX29" fmla="*/ 1902 w 3531"/>
              <a:gd name="connsiteY29" fmla="*/ 1746 h 3384"/>
              <a:gd name="connsiteX30" fmla="*/ 2004 w 3531"/>
              <a:gd name="connsiteY30" fmla="*/ 1668 h 3384"/>
              <a:gd name="connsiteX31" fmla="*/ 2109 w 3531"/>
              <a:gd name="connsiteY31" fmla="*/ 1592 h 3384"/>
              <a:gd name="connsiteX32" fmla="*/ 2215 w 3531"/>
              <a:gd name="connsiteY32" fmla="*/ 1517 h 3384"/>
              <a:gd name="connsiteX33" fmla="*/ 2324 w 3531"/>
              <a:gd name="connsiteY33" fmla="*/ 1443 h 3384"/>
              <a:gd name="connsiteX34" fmla="*/ 2436 w 3531"/>
              <a:gd name="connsiteY34" fmla="*/ 1372 h 3384"/>
              <a:gd name="connsiteX35" fmla="*/ 2549 w 3531"/>
              <a:gd name="connsiteY35" fmla="*/ 1301 h 3384"/>
              <a:gd name="connsiteX36" fmla="*/ 2662 w 3531"/>
              <a:gd name="connsiteY36" fmla="*/ 1233 h 3384"/>
              <a:gd name="connsiteX37" fmla="*/ 2779 w 3531"/>
              <a:gd name="connsiteY37" fmla="*/ 1167 h 3384"/>
              <a:gd name="connsiteX38" fmla="*/ 2894 w 3531"/>
              <a:gd name="connsiteY38" fmla="*/ 1102 h 3384"/>
              <a:gd name="connsiteX39" fmla="*/ 3012 w 3531"/>
              <a:gd name="connsiteY39" fmla="*/ 1040 h 3384"/>
              <a:gd name="connsiteX40" fmla="*/ 3129 w 3531"/>
              <a:gd name="connsiteY40" fmla="*/ 978 h 3384"/>
              <a:gd name="connsiteX41" fmla="*/ 3247 w 3531"/>
              <a:gd name="connsiteY41" fmla="*/ 921 h 3384"/>
              <a:gd name="connsiteX42" fmla="*/ 3365 w 3531"/>
              <a:gd name="connsiteY42" fmla="*/ 865 h 3384"/>
              <a:gd name="connsiteX43" fmla="*/ 3484 w 3531"/>
              <a:gd name="connsiteY43" fmla="*/ 811 h 3384"/>
              <a:gd name="connsiteX44" fmla="*/ 3484 w 3531"/>
              <a:gd name="connsiteY44" fmla="*/ 811 h 3384"/>
              <a:gd name="connsiteX45" fmla="*/ 3531 w 3531"/>
              <a:gd name="connsiteY45" fmla="*/ 790 h 3384"/>
              <a:gd name="connsiteX46" fmla="*/ 3531 w 3531"/>
              <a:gd name="connsiteY46" fmla="*/ 790 h 3384"/>
              <a:gd name="connsiteX47" fmla="*/ 3412 w 3531"/>
              <a:gd name="connsiteY47" fmla="*/ 727 h 3384"/>
              <a:gd name="connsiteX48" fmla="*/ 3300 w 3531"/>
              <a:gd name="connsiteY48" fmla="*/ 666 h 3384"/>
              <a:gd name="connsiteX49" fmla="*/ 3095 w 3531"/>
              <a:gd name="connsiteY49" fmla="*/ 546 h 3384"/>
              <a:gd name="connsiteX50" fmla="*/ 2359 w 3531"/>
              <a:gd name="connsiteY50" fmla="*/ 0 h 3384"/>
              <a:gd name="connsiteX51" fmla="*/ 19 w 3531"/>
              <a:gd name="connsiteY51" fmla="*/ 0 h 3384"/>
              <a:gd name="connsiteX52" fmla="*/ 19 w 3531"/>
              <a:gd name="connsiteY52" fmla="*/ 0 h 3384"/>
              <a:gd name="connsiteX53" fmla="*/ 13 w 3531"/>
              <a:gd name="connsiteY53" fmla="*/ 69 h 3384"/>
              <a:gd name="connsiteX54" fmla="*/ 9 w 3531"/>
              <a:gd name="connsiteY54" fmla="*/ 129 h 3384"/>
              <a:gd name="connsiteX55" fmla="*/ 9 w 3531"/>
              <a:gd name="connsiteY55" fmla="*/ 129 h 3384"/>
              <a:gd name="connsiteX56" fmla="*/ 3 w 3531"/>
              <a:gd name="connsiteY56" fmla="*/ 275 h 3384"/>
              <a:gd name="connsiteX57" fmla="*/ 1 w 3531"/>
              <a:gd name="connsiteY57" fmla="*/ 366 h 3384"/>
              <a:gd name="connsiteX58" fmla="*/ 0 w 3531"/>
              <a:gd name="connsiteY58" fmla="*/ 467 h 3384"/>
              <a:gd name="connsiteX59" fmla="*/ 0 w 3531"/>
              <a:gd name="connsiteY59" fmla="*/ 577 h 3384"/>
              <a:gd name="connsiteX60" fmla="*/ 1 w 3531"/>
              <a:gd name="connsiteY60" fmla="*/ 699 h 3384"/>
              <a:gd name="connsiteX61" fmla="*/ 6 w 3531"/>
              <a:gd name="connsiteY61" fmla="*/ 827 h 3384"/>
              <a:gd name="connsiteX62" fmla="*/ 12 w 3531"/>
              <a:gd name="connsiteY62" fmla="*/ 965 h 3384"/>
              <a:gd name="connsiteX63" fmla="*/ 19 w 3531"/>
              <a:gd name="connsiteY63" fmla="*/ 1111 h 3384"/>
              <a:gd name="connsiteX64" fmla="*/ 31 w 3531"/>
              <a:gd name="connsiteY64" fmla="*/ 1264 h 3384"/>
              <a:gd name="connsiteX65" fmla="*/ 46 w 3531"/>
              <a:gd name="connsiteY65" fmla="*/ 1424 h 3384"/>
              <a:gd name="connsiteX66" fmla="*/ 64 w 3531"/>
              <a:gd name="connsiteY66" fmla="*/ 1589 h 3384"/>
              <a:gd name="connsiteX67" fmla="*/ 85 w 3531"/>
              <a:gd name="connsiteY67" fmla="*/ 1759 h 3384"/>
              <a:gd name="connsiteX68" fmla="*/ 97 w 3531"/>
              <a:gd name="connsiteY68" fmla="*/ 1847 h 3384"/>
              <a:gd name="connsiteX69" fmla="*/ 110 w 3531"/>
              <a:gd name="connsiteY69" fmla="*/ 1936 h 3384"/>
              <a:gd name="connsiteX70" fmla="*/ 125 w 3531"/>
              <a:gd name="connsiteY70" fmla="*/ 2025 h 3384"/>
              <a:gd name="connsiteX71" fmla="*/ 142 w 3531"/>
              <a:gd name="connsiteY71" fmla="*/ 2117 h 3384"/>
              <a:gd name="connsiteX72" fmla="*/ 158 w 3531"/>
              <a:gd name="connsiteY72" fmla="*/ 2208 h 3384"/>
              <a:gd name="connsiteX73" fmla="*/ 176 w 3531"/>
              <a:gd name="connsiteY73" fmla="*/ 2301 h 3384"/>
              <a:gd name="connsiteX74" fmla="*/ 176 w 3531"/>
              <a:gd name="connsiteY74" fmla="*/ 2301 h 3384"/>
              <a:gd name="connsiteX0" fmla="*/ 176 w 3531"/>
              <a:gd name="connsiteY0" fmla="*/ 2301 h 3384"/>
              <a:gd name="connsiteX1" fmla="*/ 176 w 3531"/>
              <a:gd name="connsiteY1" fmla="*/ 2301 h 3384"/>
              <a:gd name="connsiteX2" fmla="*/ 203 w 3531"/>
              <a:gd name="connsiteY2" fmla="*/ 2426 h 3384"/>
              <a:gd name="connsiteX3" fmla="*/ 233 w 3531"/>
              <a:gd name="connsiteY3" fmla="*/ 2556 h 3384"/>
              <a:gd name="connsiteX4" fmla="*/ 267 w 3531"/>
              <a:gd name="connsiteY4" fmla="*/ 2690 h 3384"/>
              <a:gd name="connsiteX5" fmla="*/ 305 w 3531"/>
              <a:gd name="connsiteY5" fmla="*/ 2826 h 3384"/>
              <a:gd name="connsiteX6" fmla="*/ 345 w 3531"/>
              <a:gd name="connsiteY6" fmla="*/ 2963 h 3384"/>
              <a:gd name="connsiteX7" fmla="*/ 390 w 3531"/>
              <a:gd name="connsiteY7" fmla="*/ 3102 h 3384"/>
              <a:gd name="connsiteX8" fmla="*/ 436 w 3531"/>
              <a:gd name="connsiteY8" fmla="*/ 3241 h 3384"/>
              <a:gd name="connsiteX9" fmla="*/ 487 w 3531"/>
              <a:gd name="connsiteY9" fmla="*/ 3384 h 3384"/>
              <a:gd name="connsiteX10" fmla="*/ 487 w 3531"/>
              <a:gd name="connsiteY10" fmla="*/ 3384 h 3384"/>
              <a:gd name="connsiteX11" fmla="*/ 534 w 3531"/>
              <a:gd name="connsiteY11" fmla="*/ 3300 h 3384"/>
              <a:gd name="connsiteX12" fmla="*/ 585 w 3531"/>
              <a:gd name="connsiteY12" fmla="*/ 3215 h 3384"/>
              <a:gd name="connsiteX13" fmla="*/ 638 w 3531"/>
              <a:gd name="connsiteY13" fmla="*/ 3128 h 3384"/>
              <a:gd name="connsiteX14" fmla="*/ 695 w 3531"/>
              <a:gd name="connsiteY14" fmla="*/ 3038 h 3384"/>
              <a:gd name="connsiteX15" fmla="*/ 757 w 3531"/>
              <a:gd name="connsiteY15" fmla="*/ 2948 h 3384"/>
              <a:gd name="connsiteX16" fmla="*/ 821 w 3531"/>
              <a:gd name="connsiteY16" fmla="*/ 2857 h 3384"/>
              <a:gd name="connsiteX17" fmla="*/ 891 w 3531"/>
              <a:gd name="connsiteY17" fmla="*/ 2764 h 3384"/>
              <a:gd name="connsiteX18" fmla="*/ 963 w 3531"/>
              <a:gd name="connsiteY18" fmla="*/ 2672 h 3384"/>
              <a:gd name="connsiteX19" fmla="*/ 1041 w 3531"/>
              <a:gd name="connsiteY19" fmla="*/ 2577 h 3384"/>
              <a:gd name="connsiteX20" fmla="*/ 1122 w 3531"/>
              <a:gd name="connsiteY20" fmla="*/ 2482 h 3384"/>
              <a:gd name="connsiteX21" fmla="*/ 1208 w 3531"/>
              <a:gd name="connsiteY21" fmla="*/ 2387 h 3384"/>
              <a:gd name="connsiteX22" fmla="*/ 1298 w 3531"/>
              <a:gd name="connsiteY22" fmla="*/ 2290 h 3384"/>
              <a:gd name="connsiteX23" fmla="*/ 1392 w 3531"/>
              <a:gd name="connsiteY23" fmla="*/ 2194 h 3384"/>
              <a:gd name="connsiteX24" fmla="*/ 1493 w 3531"/>
              <a:gd name="connsiteY24" fmla="*/ 2099 h 3384"/>
              <a:gd name="connsiteX25" fmla="*/ 1597 w 3531"/>
              <a:gd name="connsiteY25" fmla="*/ 2003 h 3384"/>
              <a:gd name="connsiteX26" fmla="*/ 1706 w 3531"/>
              <a:gd name="connsiteY26" fmla="*/ 1906 h 3384"/>
              <a:gd name="connsiteX27" fmla="*/ 1706 w 3531"/>
              <a:gd name="connsiteY27" fmla="*/ 1906 h 3384"/>
              <a:gd name="connsiteX28" fmla="*/ 1802 w 3531"/>
              <a:gd name="connsiteY28" fmla="*/ 1826 h 3384"/>
              <a:gd name="connsiteX29" fmla="*/ 1902 w 3531"/>
              <a:gd name="connsiteY29" fmla="*/ 1746 h 3384"/>
              <a:gd name="connsiteX30" fmla="*/ 2004 w 3531"/>
              <a:gd name="connsiteY30" fmla="*/ 1668 h 3384"/>
              <a:gd name="connsiteX31" fmla="*/ 2109 w 3531"/>
              <a:gd name="connsiteY31" fmla="*/ 1592 h 3384"/>
              <a:gd name="connsiteX32" fmla="*/ 2215 w 3531"/>
              <a:gd name="connsiteY32" fmla="*/ 1517 h 3384"/>
              <a:gd name="connsiteX33" fmla="*/ 2324 w 3531"/>
              <a:gd name="connsiteY33" fmla="*/ 1443 h 3384"/>
              <a:gd name="connsiteX34" fmla="*/ 2436 w 3531"/>
              <a:gd name="connsiteY34" fmla="*/ 1372 h 3384"/>
              <a:gd name="connsiteX35" fmla="*/ 2549 w 3531"/>
              <a:gd name="connsiteY35" fmla="*/ 1301 h 3384"/>
              <a:gd name="connsiteX36" fmla="*/ 2662 w 3531"/>
              <a:gd name="connsiteY36" fmla="*/ 1233 h 3384"/>
              <a:gd name="connsiteX37" fmla="*/ 2779 w 3531"/>
              <a:gd name="connsiteY37" fmla="*/ 1167 h 3384"/>
              <a:gd name="connsiteX38" fmla="*/ 2894 w 3531"/>
              <a:gd name="connsiteY38" fmla="*/ 1102 h 3384"/>
              <a:gd name="connsiteX39" fmla="*/ 3012 w 3531"/>
              <a:gd name="connsiteY39" fmla="*/ 1040 h 3384"/>
              <a:gd name="connsiteX40" fmla="*/ 3129 w 3531"/>
              <a:gd name="connsiteY40" fmla="*/ 978 h 3384"/>
              <a:gd name="connsiteX41" fmla="*/ 3247 w 3531"/>
              <a:gd name="connsiteY41" fmla="*/ 921 h 3384"/>
              <a:gd name="connsiteX42" fmla="*/ 3365 w 3531"/>
              <a:gd name="connsiteY42" fmla="*/ 865 h 3384"/>
              <a:gd name="connsiteX43" fmla="*/ 3484 w 3531"/>
              <a:gd name="connsiteY43" fmla="*/ 811 h 3384"/>
              <a:gd name="connsiteX44" fmla="*/ 3484 w 3531"/>
              <a:gd name="connsiteY44" fmla="*/ 811 h 3384"/>
              <a:gd name="connsiteX45" fmla="*/ 3531 w 3531"/>
              <a:gd name="connsiteY45" fmla="*/ 790 h 3384"/>
              <a:gd name="connsiteX46" fmla="*/ 3531 w 3531"/>
              <a:gd name="connsiteY46" fmla="*/ 790 h 3384"/>
              <a:gd name="connsiteX47" fmla="*/ 3412 w 3531"/>
              <a:gd name="connsiteY47" fmla="*/ 727 h 3384"/>
              <a:gd name="connsiteX48" fmla="*/ 3095 w 3531"/>
              <a:gd name="connsiteY48" fmla="*/ 546 h 3384"/>
              <a:gd name="connsiteX49" fmla="*/ 2359 w 3531"/>
              <a:gd name="connsiteY49" fmla="*/ 0 h 3384"/>
              <a:gd name="connsiteX50" fmla="*/ 19 w 3531"/>
              <a:gd name="connsiteY50" fmla="*/ 0 h 3384"/>
              <a:gd name="connsiteX51" fmla="*/ 19 w 3531"/>
              <a:gd name="connsiteY51" fmla="*/ 0 h 3384"/>
              <a:gd name="connsiteX52" fmla="*/ 13 w 3531"/>
              <a:gd name="connsiteY52" fmla="*/ 69 h 3384"/>
              <a:gd name="connsiteX53" fmla="*/ 9 w 3531"/>
              <a:gd name="connsiteY53" fmla="*/ 129 h 3384"/>
              <a:gd name="connsiteX54" fmla="*/ 9 w 3531"/>
              <a:gd name="connsiteY54" fmla="*/ 129 h 3384"/>
              <a:gd name="connsiteX55" fmla="*/ 3 w 3531"/>
              <a:gd name="connsiteY55" fmla="*/ 275 h 3384"/>
              <a:gd name="connsiteX56" fmla="*/ 1 w 3531"/>
              <a:gd name="connsiteY56" fmla="*/ 366 h 3384"/>
              <a:gd name="connsiteX57" fmla="*/ 0 w 3531"/>
              <a:gd name="connsiteY57" fmla="*/ 467 h 3384"/>
              <a:gd name="connsiteX58" fmla="*/ 0 w 3531"/>
              <a:gd name="connsiteY58" fmla="*/ 577 h 3384"/>
              <a:gd name="connsiteX59" fmla="*/ 1 w 3531"/>
              <a:gd name="connsiteY59" fmla="*/ 699 h 3384"/>
              <a:gd name="connsiteX60" fmla="*/ 6 w 3531"/>
              <a:gd name="connsiteY60" fmla="*/ 827 h 3384"/>
              <a:gd name="connsiteX61" fmla="*/ 12 w 3531"/>
              <a:gd name="connsiteY61" fmla="*/ 965 h 3384"/>
              <a:gd name="connsiteX62" fmla="*/ 19 w 3531"/>
              <a:gd name="connsiteY62" fmla="*/ 1111 h 3384"/>
              <a:gd name="connsiteX63" fmla="*/ 31 w 3531"/>
              <a:gd name="connsiteY63" fmla="*/ 1264 h 3384"/>
              <a:gd name="connsiteX64" fmla="*/ 46 w 3531"/>
              <a:gd name="connsiteY64" fmla="*/ 1424 h 3384"/>
              <a:gd name="connsiteX65" fmla="*/ 64 w 3531"/>
              <a:gd name="connsiteY65" fmla="*/ 1589 h 3384"/>
              <a:gd name="connsiteX66" fmla="*/ 85 w 3531"/>
              <a:gd name="connsiteY66" fmla="*/ 1759 h 3384"/>
              <a:gd name="connsiteX67" fmla="*/ 97 w 3531"/>
              <a:gd name="connsiteY67" fmla="*/ 1847 h 3384"/>
              <a:gd name="connsiteX68" fmla="*/ 110 w 3531"/>
              <a:gd name="connsiteY68" fmla="*/ 1936 h 3384"/>
              <a:gd name="connsiteX69" fmla="*/ 125 w 3531"/>
              <a:gd name="connsiteY69" fmla="*/ 2025 h 3384"/>
              <a:gd name="connsiteX70" fmla="*/ 142 w 3531"/>
              <a:gd name="connsiteY70" fmla="*/ 2117 h 3384"/>
              <a:gd name="connsiteX71" fmla="*/ 158 w 3531"/>
              <a:gd name="connsiteY71" fmla="*/ 2208 h 3384"/>
              <a:gd name="connsiteX72" fmla="*/ 176 w 3531"/>
              <a:gd name="connsiteY72" fmla="*/ 2301 h 3384"/>
              <a:gd name="connsiteX73" fmla="*/ 176 w 3531"/>
              <a:gd name="connsiteY73" fmla="*/ 2301 h 3384"/>
              <a:gd name="connsiteX0" fmla="*/ 176 w 3531"/>
              <a:gd name="connsiteY0" fmla="*/ 2301 h 3384"/>
              <a:gd name="connsiteX1" fmla="*/ 176 w 3531"/>
              <a:gd name="connsiteY1" fmla="*/ 2301 h 3384"/>
              <a:gd name="connsiteX2" fmla="*/ 203 w 3531"/>
              <a:gd name="connsiteY2" fmla="*/ 2426 h 3384"/>
              <a:gd name="connsiteX3" fmla="*/ 233 w 3531"/>
              <a:gd name="connsiteY3" fmla="*/ 2556 h 3384"/>
              <a:gd name="connsiteX4" fmla="*/ 267 w 3531"/>
              <a:gd name="connsiteY4" fmla="*/ 2690 h 3384"/>
              <a:gd name="connsiteX5" fmla="*/ 305 w 3531"/>
              <a:gd name="connsiteY5" fmla="*/ 2826 h 3384"/>
              <a:gd name="connsiteX6" fmla="*/ 345 w 3531"/>
              <a:gd name="connsiteY6" fmla="*/ 2963 h 3384"/>
              <a:gd name="connsiteX7" fmla="*/ 390 w 3531"/>
              <a:gd name="connsiteY7" fmla="*/ 3102 h 3384"/>
              <a:gd name="connsiteX8" fmla="*/ 436 w 3531"/>
              <a:gd name="connsiteY8" fmla="*/ 3241 h 3384"/>
              <a:gd name="connsiteX9" fmla="*/ 487 w 3531"/>
              <a:gd name="connsiteY9" fmla="*/ 3384 h 3384"/>
              <a:gd name="connsiteX10" fmla="*/ 487 w 3531"/>
              <a:gd name="connsiteY10" fmla="*/ 3384 h 3384"/>
              <a:gd name="connsiteX11" fmla="*/ 534 w 3531"/>
              <a:gd name="connsiteY11" fmla="*/ 3300 h 3384"/>
              <a:gd name="connsiteX12" fmla="*/ 585 w 3531"/>
              <a:gd name="connsiteY12" fmla="*/ 3215 h 3384"/>
              <a:gd name="connsiteX13" fmla="*/ 638 w 3531"/>
              <a:gd name="connsiteY13" fmla="*/ 3128 h 3384"/>
              <a:gd name="connsiteX14" fmla="*/ 695 w 3531"/>
              <a:gd name="connsiteY14" fmla="*/ 3038 h 3384"/>
              <a:gd name="connsiteX15" fmla="*/ 757 w 3531"/>
              <a:gd name="connsiteY15" fmla="*/ 2948 h 3384"/>
              <a:gd name="connsiteX16" fmla="*/ 821 w 3531"/>
              <a:gd name="connsiteY16" fmla="*/ 2857 h 3384"/>
              <a:gd name="connsiteX17" fmla="*/ 891 w 3531"/>
              <a:gd name="connsiteY17" fmla="*/ 2764 h 3384"/>
              <a:gd name="connsiteX18" fmla="*/ 963 w 3531"/>
              <a:gd name="connsiteY18" fmla="*/ 2672 h 3384"/>
              <a:gd name="connsiteX19" fmla="*/ 1041 w 3531"/>
              <a:gd name="connsiteY19" fmla="*/ 2577 h 3384"/>
              <a:gd name="connsiteX20" fmla="*/ 1122 w 3531"/>
              <a:gd name="connsiteY20" fmla="*/ 2482 h 3384"/>
              <a:gd name="connsiteX21" fmla="*/ 1208 w 3531"/>
              <a:gd name="connsiteY21" fmla="*/ 2387 h 3384"/>
              <a:gd name="connsiteX22" fmla="*/ 1298 w 3531"/>
              <a:gd name="connsiteY22" fmla="*/ 2290 h 3384"/>
              <a:gd name="connsiteX23" fmla="*/ 1392 w 3531"/>
              <a:gd name="connsiteY23" fmla="*/ 2194 h 3384"/>
              <a:gd name="connsiteX24" fmla="*/ 1493 w 3531"/>
              <a:gd name="connsiteY24" fmla="*/ 2099 h 3384"/>
              <a:gd name="connsiteX25" fmla="*/ 1597 w 3531"/>
              <a:gd name="connsiteY25" fmla="*/ 2003 h 3384"/>
              <a:gd name="connsiteX26" fmla="*/ 1706 w 3531"/>
              <a:gd name="connsiteY26" fmla="*/ 1906 h 3384"/>
              <a:gd name="connsiteX27" fmla="*/ 1706 w 3531"/>
              <a:gd name="connsiteY27" fmla="*/ 1906 h 3384"/>
              <a:gd name="connsiteX28" fmla="*/ 1802 w 3531"/>
              <a:gd name="connsiteY28" fmla="*/ 1826 h 3384"/>
              <a:gd name="connsiteX29" fmla="*/ 1902 w 3531"/>
              <a:gd name="connsiteY29" fmla="*/ 1746 h 3384"/>
              <a:gd name="connsiteX30" fmla="*/ 2004 w 3531"/>
              <a:gd name="connsiteY30" fmla="*/ 1668 h 3384"/>
              <a:gd name="connsiteX31" fmla="*/ 2109 w 3531"/>
              <a:gd name="connsiteY31" fmla="*/ 1592 h 3384"/>
              <a:gd name="connsiteX32" fmla="*/ 2215 w 3531"/>
              <a:gd name="connsiteY32" fmla="*/ 1517 h 3384"/>
              <a:gd name="connsiteX33" fmla="*/ 2324 w 3531"/>
              <a:gd name="connsiteY33" fmla="*/ 1443 h 3384"/>
              <a:gd name="connsiteX34" fmla="*/ 2436 w 3531"/>
              <a:gd name="connsiteY34" fmla="*/ 1372 h 3384"/>
              <a:gd name="connsiteX35" fmla="*/ 2549 w 3531"/>
              <a:gd name="connsiteY35" fmla="*/ 1301 h 3384"/>
              <a:gd name="connsiteX36" fmla="*/ 2662 w 3531"/>
              <a:gd name="connsiteY36" fmla="*/ 1233 h 3384"/>
              <a:gd name="connsiteX37" fmla="*/ 2779 w 3531"/>
              <a:gd name="connsiteY37" fmla="*/ 1167 h 3384"/>
              <a:gd name="connsiteX38" fmla="*/ 2894 w 3531"/>
              <a:gd name="connsiteY38" fmla="*/ 1102 h 3384"/>
              <a:gd name="connsiteX39" fmla="*/ 3012 w 3531"/>
              <a:gd name="connsiteY39" fmla="*/ 1040 h 3384"/>
              <a:gd name="connsiteX40" fmla="*/ 3129 w 3531"/>
              <a:gd name="connsiteY40" fmla="*/ 978 h 3384"/>
              <a:gd name="connsiteX41" fmla="*/ 3247 w 3531"/>
              <a:gd name="connsiteY41" fmla="*/ 921 h 3384"/>
              <a:gd name="connsiteX42" fmla="*/ 3365 w 3531"/>
              <a:gd name="connsiteY42" fmla="*/ 865 h 3384"/>
              <a:gd name="connsiteX43" fmla="*/ 3484 w 3531"/>
              <a:gd name="connsiteY43" fmla="*/ 811 h 3384"/>
              <a:gd name="connsiteX44" fmla="*/ 3484 w 3531"/>
              <a:gd name="connsiteY44" fmla="*/ 811 h 3384"/>
              <a:gd name="connsiteX45" fmla="*/ 3531 w 3531"/>
              <a:gd name="connsiteY45" fmla="*/ 790 h 3384"/>
              <a:gd name="connsiteX46" fmla="*/ 3531 w 3531"/>
              <a:gd name="connsiteY46" fmla="*/ 790 h 3384"/>
              <a:gd name="connsiteX47" fmla="*/ 3095 w 3531"/>
              <a:gd name="connsiteY47" fmla="*/ 546 h 3384"/>
              <a:gd name="connsiteX48" fmla="*/ 2359 w 3531"/>
              <a:gd name="connsiteY48" fmla="*/ 0 h 3384"/>
              <a:gd name="connsiteX49" fmla="*/ 19 w 3531"/>
              <a:gd name="connsiteY49" fmla="*/ 0 h 3384"/>
              <a:gd name="connsiteX50" fmla="*/ 19 w 3531"/>
              <a:gd name="connsiteY50" fmla="*/ 0 h 3384"/>
              <a:gd name="connsiteX51" fmla="*/ 13 w 3531"/>
              <a:gd name="connsiteY51" fmla="*/ 69 h 3384"/>
              <a:gd name="connsiteX52" fmla="*/ 9 w 3531"/>
              <a:gd name="connsiteY52" fmla="*/ 129 h 3384"/>
              <a:gd name="connsiteX53" fmla="*/ 9 w 3531"/>
              <a:gd name="connsiteY53" fmla="*/ 129 h 3384"/>
              <a:gd name="connsiteX54" fmla="*/ 3 w 3531"/>
              <a:gd name="connsiteY54" fmla="*/ 275 h 3384"/>
              <a:gd name="connsiteX55" fmla="*/ 1 w 3531"/>
              <a:gd name="connsiteY55" fmla="*/ 366 h 3384"/>
              <a:gd name="connsiteX56" fmla="*/ 0 w 3531"/>
              <a:gd name="connsiteY56" fmla="*/ 467 h 3384"/>
              <a:gd name="connsiteX57" fmla="*/ 0 w 3531"/>
              <a:gd name="connsiteY57" fmla="*/ 577 h 3384"/>
              <a:gd name="connsiteX58" fmla="*/ 1 w 3531"/>
              <a:gd name="connsiteY58" fmla="*/ 699 h 3384"/>
              <a:gd name="connsiteX59" fmla="*/ 6 w 3531"/>
              <a:gd name="connsiteY59" fmla="*/ 827 h 3384"/>
              <a:gd name="connsiteX60" fmla="*/ 12 w 3531"/>
              <a:gd name="connsiteY60" fmla="*/ 965 h 3384"/>
              <a:gd name="connsiteX61" fmla="*/ 19 w 3531"/>
              <a:gd name="connsiteY61" fmla="*/ 1111 h 3384"/>
              <a:gd name="connsiteX62" fmla="*/ 31 w 3531"/>
              <a:gd name="connsiteY62" fmla="*/ 1264 h 3384"/>
              <a:gd name="connsiteX63" fmla="*/ 46 w 3531"/>
              <a:gd name="connsiteY63" fmla="*/ 1424 h 3384"/>
              <a:gd name="connsiteX64" fmla="*/ 64 w 3531"/>
              <a:gd name="connsiteY64" fmla="*/ 1589 h 3384"/>
              <a:gd name="connsiteX65" fmla="*/ 85 w 3531"/>
              <a:gd name="connsiteY65" fmla="*/ 1759 h 3384"/>
              <a:gd name="connsiteX66" fmla="*/ 97 w 3531"/>
              <a:gd name="connsiteY66" fmla="*/ 1847 h 3384"/>
              <a:gd name="connsiteX67" fmla="*/ 110 w 3531"/>
              <a:gd name="connsiteY67" fmla="*/ 1936 h 3384"/>
              <a:gd name="connsiteX68" fmla="*/ 125 w 3531"/>
              <a:gd name="connsiteY68" fmla="*/ 2025 h 3384"/>
              <a:gd name="connsiteX69" fmla="*/ 142 w 3531"/>
              <a:gd name="connsiteY69" fmla="*/ 2117 h 3384"/>
              <a:gd name="connsiteX70" fmla="*/ 158 w 3531"/>
              <a:gd name="connsiteY70" fmla="*/ 2208 h 3384"/>
              <a:gd name="connsiteX71" fmla="*/ 176 w 3531"/>
              <a:gd name="connsiteY71" fmla="*/ 2301 h 3384"/>
              <a:gd name="connsiteX72" fmla="*/ 176 w 3531"/>
              <a:gd name="connsiteY72" fmla="*/ 2301 h 3384"/>
              <a:gd name="connsiteX0" fmla="*/ 176 w 3531"/>
              <a:gd name="connsiteY0" fmla="*/ 2301 h 3384"/>
              <a:gd name="connsiteX1" fmla="*/ 176 w 3531"/>
              <a:gd name="connsiteY1" fmla="*/ 2301 h 3384"/>
              <a:gd name="connsiteX2" fmla="*/ 203 w 3531"/>
              <a:gd name="connsiteY2" fmla="*/ 2426 h 3384"/>
              <a:gd name="connsiteX3" fmla="*/ 233 w 3531"/>
              <a:gd name="connsiteY3" fmla="*/ 2556 h 3384"/>
              <a:gd name="connsiteX4" fmla="*/ 267 w 3531"/>
              <a:gd name="connsiteY4" fmla="*/ 2690 h 3384"/>
              <a:gd name="connsiteX5" fmla="*/ 305 w 3531"/>
              <a:gd name="connsiteY5" fmla="*/ 2826 h 3384"/>
              <a:gd name="connsiteX6" fmla="*/ 345 w 3531"/>
              <a:gd name="connsiteY6" fmla="*/ 2963 h 3384"/>
              <a:gd name="connsiteX7" fmla="*/ 390 w 3531"/>
              <a:gd name="connsiteY7" fmla="*/ 3102 h 3384"/>
              <a:gd name="connsiteX8" fmla="*/ 436 w 3531"/>
              <a:gd name="connsiteY8" fmla="*/ 3241 h 3384"/>
              <a:gd name="connsiteX9" fmla="*/ 487 w 3531"/>
              <a:gd name="connsiteY9" fmla="*/ 3384 h 3384"/>
              <a:gd name="connsiteX10" fmla="*/ 487 w 3531"/>
              <a:gd name="connsiteY10" fmla="*/ 3384 h 3384"/>
              <a:gd name="connsiteX11" fmla="*/ 534 w 3531"/>
              <a:gd name="connsiteY11" fmla="*/ 3300 h 3384"/>
              <a:gd name="connsiteX12" fmla="*/ 585 w 3531"/>
              <a:gd name="connsiteY12" fmla="*/ 3215 h 3384"/>
              <a:gd name="connsiteX13" fmla="*/ 638 w 3531"/>
              <a:gd name="connsiteY13" fmla="*/ 3128 h 3384"/>
              <a:gd name="connsiteX14" fmla="*/ 695 w 3531"/>
              <a:gd name="connsiteY14" fmla="*/ 3038 h 3384"/>
              <a:gd name="connsiteX15" fmla="*/ 757 w 3531"/>
              <a:gd name="connsiteY15" fmla="*/ 2948 h 3384"/>
              <a:gd name="connsiteX16" fmla="*/ 821 w 3531"/>
              <a:gd name="connsiteY16" fmla="*/ 2857 h 3384"/>
              <a:gd name="connsiteX17" fmla="*/ 891 w 3531"/>
              <a:gd name="connsiteY17" fmla="*/ 2764 h 3384"/>
              <a:gd name="connsiteX18" fmla="*/ 963 w 3531"/>
              <a:gd name="connsiteY18" fmla="*/ 2672 h 3384"/>
              <a:gd name="connsiteX19" fmla="*/ 1041 w 3531"/>
              <a:gd name="connsiteY19" fmla="*/ 2577 h 3384"/>
              <a:gd name="connsiteX20" fmla="*/ 1122 w 3531"/>
              <a:gd name="connsiteY20" fmla="*/ 2482 h 3384"/>
              <a:gd name="connsiteX21" fmla="*/ 1208 w 3531"/>
              <a:gd name="connsiteY21" fmla="*/ 2387 h 3384"/>
              <a:gd name="connsiteX22" fmla="*/ 1298 w 3531"/>
              <a:gd name="connsiteY22" fmla="*/ 2290 h 3384"/>
              <a:gd name="connsiteX23" fmla="*/ 1392 w 3531"/>
              <a:gd name="connsiteY23" fmla="*/ 2194 h 3384"/>
              <a:gd name="connsiteX24" fmla="*/ 1493 w 3531"/>
              <a:gd name="connsiteY24" fmla="*/ 2099 h 3384"/>
              <a:gd name="connsiteX25" fmla="*/ 1597 w 3531"/>
              <a:gd name="connsiteY25" fmla="*/ 2003 h 3384"/>
              <a:gd name="connsiteX26" fmla="*/ 1706 w 3531"/>
              <a:gd name="connsiteY26" fmla="*/ 1906 h 3384"/>
              <a:gd name="connsiteX27" fmla="*/ 1706 w 3531"/>
              <a:gd name="connsiteY27" fmla="*/ 1906 h 3384"/>
              <a:gd name="connsiteX28" fmla="*/ 1802 w 3531"/>
              <a:gd name="connsiteY28" fmla="*/ 1826 h 3384"/>
              <a:gd name="connsiteX29" fmla="*/ 1902 w 3531"/>
              <a:gd name="connsiteY29" fmla="*/ 1746 h 3384"/>
              <a:gd name="connsiteX30" fmla="*/ 2004 w 3531"/>
              <a:gd name="connsiteY30" fmla="*/ 1668 h 3384"/>
              <a:gd name="connsiteX31" fmla="*/ 2109 w 3531"/>
              <a:gd name="connsiteY31" fmla="*/ 1592 h 3384"/>
              <a:gd name="connsiteX32" fmla="*/ 2215 w 3531"/>
              <a:gd name="connsiteY32" fmla="*/ 1517 h 3384"/>
              <a:gd name="connsiteX33" fmla="*/ 2324 w 3531"/>
              <a:gd name="connsiteY33" fmla="*/ 1443 h 3384"/>
              <a:gd name="connsiteX34" fmla="*/ 2436 w 3531"/>
              <a:gd name="connsiteY34" fmla="*/ 1372 h 3384"/>
              <a:gd name="connsiteX35" fmla="*/ 2549 w 3531"/>
              <a:gd name="connsiteY35" fmla="*/ 1301 h 3384"/>
              <a:gd name="connsiteX36" fmla="*/ 2662 w 3531"/>
              <a:gd name="connsiteY36" fmla="*/ 1233 h 3384"/>
              <a:gd name="connsiteX37" fmla="*/ 2779 w 3531"/>
              <a:gd name="connsiteY37" fmla="*/ 1167 h 3384"/>
              <a:gd name="connsiteX38" fmla="*/ 2894 w 3531"/>
              <a:gd name="connsiteY38" fmla="*/ 1102 h 3384"/>
              <a:gd name="connsiteX39" fmla="*/ 3012 w 3531"/>
              <a:gd name="connsiteY39" fmla="*/ 1040 h 3384"/>
              <a:gd name="connsiteX40" fmla="*/ 3129 w 3531"/>
              <a:gd name="connsiteY40" fmla="*/ 978 h 3384"/>
              <a:gd name="connsiteX41" fmla="*/ 3247 w 3531"/>
              <a:gd name="connsiteY41" fmla="*/ 921 h 3384"/>
              <a:gd name="connsiteX42" fmla="*/ 3365 w 3531"/>
              <a:gd name="connsiteY42" fmla="*/ 865 h 3384"/>
              <a:gd name="connsiteX43" fmla="*/ 3484 w 3531"/>
              <a:gd name="connsiteY43" fmla="*/ 811 h 3384"/>
              <a:gd name="connsiteX44" fmla="*/ 3484 w 3531"/>
              <a:gd name="connsiteY44" fmla="*/ 811 h 3384"/>
              <a:gd name="connsiteX45" fmla="*/ 3531 w 3531"/>
              <a:gd name="connsiteY45" fmla="*/ 790 h 3384"/>
              <a:gd name="connsiteX46" fmla="*/ 3531 w 3531"/>
              <a:gd name="connsiteY46" fmla="*/ 790 h 3384"/>
              <a:gd name="connsiteX47" fmla="*/ 2359 w 3531"/>
              <a:gd name="connsiteY47" fmla="*/ 0 h 3384"/>
              <a:gd name="connsiteX48" fmla="*/ 19 w 3531"/>
              <a:gd name="connsiteY48" fmla="*/ 0 h 3384"/>
              <a:gd name="connsiteX49" fmla="*/ 19 w 3531"/>
              <a:gd name="connsiteY49" fmla="*/ 0 h 3384"/>
              <a:gd name="connsiteX50" fmla="*/ 13 w 3531"/>
              <a:gd name="connsiteY50" fmla="*/ 69 h 3384"/>
              <a:gd name="connsiteX51" fmla="*/ 9 w 3531"/>
              <a:gd name="connsiteY51" fmla="*/ 129 h 3384"/>
              <a:gd name="connsiteX52" fmla="*/ 9 w 3531"/>
              <a:gd name="connsiteY52" fmla="*/ 129 h 3384"/>
              <a:gd name="connsiteX53" fmla="*/ 3 w 3531"/>
              <a:gd name="connsiteY53" fmla="*/ 275 h 3384"/>
              <a:gd name="connsiteX54" fmla="*/ 1 w 3531"/>
              <a:gd name="connsiteY54" fmla="*/ 366 h 3384"/>
              <a:gd name="connsiteX55" fmla="*/ 0 w 3531"/>
              <a:gd name="connsiteY55" fmla="*/ 467 h 3384"/>
              <a:gd name="connsiteX56" fmla="*/ 0 w 3531"/>
              <a:gd name="connsiteY56" fmla="*/ 577 h 3384"/>
              <a:gd name="connsiteX57" fmla="*/ 1 w 3531"/>
              <a:gd name="connsiteY57" fmla="*/ 699 h 3384"/>
              <a:gd name="connsiteX58" fmla="*/ 6 w 3531"/>
              <a:gd name="connsiteY58" fmla="*/ 827 h 3384"/>
              <a:gd name="connsiteX59" fmla="*/ 12 w 3531"/>
              <a:gd name="connsiteY59" fmla="*/ 965 h 3384"/>
              <a:gd name="connsiteX60" fmla="*/ 19 w 3531"/>
              <a:gd name="connsiteY60" fmla="*/ 1111 h 3384"/>
              <a:gd name="connsiteX61" fmla="*/ 31 w 3531"/>
              <a:gd name="connsiteY61" fmla="*/ 1264 h 3384"/>
              <a:gd name="connsiteX62" fmla="*/ 46 w 3531"/>
              <a:gd name="connsiteY62" fmla="*/ 1424 h 3384"/>
              <a:gd name="connsiteX63" fmla="*/ 64 w 3531"/>
              <a:gd name="connsiteY63" fmla="*/ 1589 h 3384"/>
              <a:gd name="connsiteX64" fmla="*/ 85 w 3531"/>
              <a:gd name="connsiteY64" fmla="*/ 1759 h 3384"/>
              <a:gd name="connsiteX65" fmla="*/ 97 w 3531"/>
              <a:gd name="connsiteY65" fmla="*/ 1847 h 3384"/>
              <a:gd name="connsiteX66" fmla="*/ 110 w 3531"/>
              <a:gd name="connsiteY66" fmla="*/ 1936 h 3384"/>
              <a:gd name="connsiteX67" fmla="*/ 125 w 3531"/>
              <a:gd name="connsiteY67" fmla="*/ 2025 h 3384"/>
              <a:gd name="connsiteX68" fmla="*/ 142 w 3531"/>
              <a:gd name="connsiteY68" fmla="*/ 2117 h 3384"/>
              <a:gd name="connsiteX69" fmla="*/ 158 w 3531"/>
              <a:gd name="connsiteY69" fmla="*/ 2208 h 3384"/>
              <a:gd name="connsiteX70" fmla="*/ 176 w 3531"/>
              <a:gd name="connsiteY70" fmla="*/ 2301 h 3384"/>
              <a:gd name="connsiteX71" fmla="*/ 176 w 3531"/>
              <a:gd name="connsiteY71" fmla="*/ 2301 h 3384"/>
              <a:gd name="connsiteX0" fmla="*/ 176 w 5689"/>
              <a:gd name="connsiteY0" fmla="*/ 2301 h 3384"/>
              <a:gd name="connsiteX1" fmla="*/ 176 w 5689"/>
              <a:gd name="connsiteY1" fmla="*/ 2301 h 3384"/>
              <a:gd name="connsiteX2" fmla="*/ 203 w 5689"/>
              <a:gd name="connsiteY2" fmla="*/ 2426 h 3384"/>
              <a:gd name="connsiteX3" fmla="*/ 233 w 5689"/>
              <a:gd name="connsiteY3" fmla="*/ 2556 h 3384"/>
              <a:gd name="connsiteX4" fmla="*/ 267 w 5689"/>
              <a:gd name="connsiteY4" fmla="*/ 2690 h 3384"/>
              <a:gd name="connsiteX5" fmla="*/ 305 w 5689"/>
              <a:gd name="connsiteY5" fmla="*/ 2826 h 3384"/>
              <a:gd name="connsiteX6" fmla="*/ 345 w 5689"/>
              <a:gd name="connsiteY6" fmla="*/ 2963 h 3384"/>
              <a:gd name="connsiteX7" fmla="*/ 390 w 5689"/>
              <a:gd name="connsiteY7" fmla="*/ 3102 h 3384"/>
              <a:gd name="connsiteX8" fmla="*/ 436 w 5689"/>
              <a:gd name="connsiteY8" fmla="*/ 3241 h 3384"/>
              <a:gd name="connsiteX9" fmla="*/ 487 w 5689"/>
              <a:gd name="connsiteY9" fmla="*/ 3384 h 3384"/>
              <a:gd name="connsiteX10" fmla="*/ 487 w 5689"/>
              <a:gd name="connsiteY10" fmla="*/ 3384 h 3384"/>
              <a:gd name="connsiteX11" fmla="*/ 534 w 5689"/>
              <a:gd name="connsiteY11" fmla="*/ 3300 h 3384"/>
              <a:gd name="connsiteX12" fmla="*/ 585 w 5689"/>
              <a:gd name="connsiteY12" fmla="*/ 3215 h 3384"/>
              <a:gd name="connsiteX13" fmla="*/ 638 w 5689"/>
              <a:gd name="connsiteY13" fmla="*/ 3128 h 3384"/>
              <a:gd name="connsiteX14" fmla="*/ 695 w 5689"/>
              <a:gd name="connsiteY14" fmla="*/ 3038 h 3384"/>
              <a:gd name="connsiteX15" fmla="*/ 757 w 5689"/>
              <a:gd name="connsiteY15" fmla="*/ 2948 h 3384"/>
              <a:gd name="connsiteX16" fmla="*/ 821 w 5689"/>
              <a:gd name="connsiteY16" fmla="*/ 2857 h 3384"/>
              <a:gd name="connsiteX17" fmla="*/ 891 w 5689"/>
              <a:gd name="connsiteY17" fmla="*/ 2764 h 3384"/>
              <a:gd name="connsiteX18" fmla="*/ 963 w 5689"/>
              <a:gd name="connsiteY18" fmla="*/ 2672 h 3384"/>
              <a:gd name="connsiteX19" fmla="*/ 1041 w 5689"/>
              <a:gd name="connsiteY19" fmla="*/ 2577 h 3384"/>
              <a:gd name="connsiteX20" fmla="*/ 1122 w 5689"/>
              <a:gd name="connsiteY20" fmla="*/ 2482 h 3384"/>
              <a:gd name="connsiteX21" fmla="*/ 1208 w 5689"/>
              <a:gd name="connsiteY21" fmla="*/ 2387 h 3384"/>
              <a:gd name="connsiteX22" fmla="*/ 1298 w 5689"/>
              <a:gd name="connsiteY22" fmla="*/ 2290 h 3384"/>
              <a:gd name="connsiteX23" fmla="*/ 1392 w 5689"/>
              <a:gd name="connsiteY23" fmla="*/ 2194 h 3384"/>
              <a:gd name="connsiteX24" fmla="*/ 1493 w 5689"/>
              <a:gd name="connsiteY24" fmla="*/ 2099 h 3384"/>
              <a:gd name="connsiteX25" fmla="*/ 1597 w 5689"/>
              <a:gd name="connsiteY25" fmla="*/ 2003 h 3384"/>
              <a:gd name="connsiteX26" fmla="*/ 1706 w 5689"/>
              <a:gd name="connsiteY26" fmla="*/ 1906 h 3384"/>
              <a:gd name="connsiteX27" fmla="*/ 1706 w 5689"/>
              <a:gd name="connsiteY27" fmla="*/ 1906 h 3384"/>
              <a:gd name="connsiteX28" fmla="*/ 1802 w 5689"/>
              <a:gd name="connsiteY28" fmla="*/ 1826 h 3384"/>
              <a:gd name="connsiteX29" fmla="*/ 1902 w 5689"/>
              <a:gd name="connsiteY29" fmla="*/ 1746 h 3384"/>
              <a:gd name="connsiteX30" fmla="*/ 2004 w 5689"/>
              <a:gd name="connsiteY30" fmla="*/ 1668 h 3384"/>
              <a:gd name="connsiteX31" fmla="*/ 2109 w 5689"/>
              <a:gd name="connsiteY31" fmla="*/ 1592 h 3384"/>
              <a:gd name="connsiteX32" fmla="*/ 2215 w 5689"/>
              <a:gd name="connsiteY32" fmla="*/ 1517 h 3384"/>
              <a:gd name="connsiteX33" fmla="*/ 2324 w 5689"/>
              <a:gd name="connsiteY33" fmla="*/ 1443 h 3384"/>
              <a:gd name="connsiteX34" fmla="*/ 2436 w 5689"/>
              <a:gd name="connsiteY34" fmla="*/ 1372 h 3384"/>
              <a:gd name="connsiteX35" fmla="*/ 2549 w 5689"/>
              <a:gd name="connsiteY35" fmla="*/ 1301 h 3384"/>
              <a:gd name="connsiteX36" fmla="*/ 2662 w 5689"/>
              <a:gd name="connsiteY36" fmla="*/ 1233 h 3384"/>
              <a:gd name="connsiteX37" fmla="*/ 2779 w 5689"/>
              <a:gd name="connsiteY37" fmla="*/ 1167 h 3384"/>
              <a:gd name="connsiteX38" fmla="*/ 2894 w 5689"/>
              <a:gd name="connsiteY38" fmla="*/ 1102 h 3384"/>
              <a:gd name="connsiteX39" fmla="*/ 3012 w 5689"/>
              <a:gd name="connsiteY39" fmla="*/ 1040 h 3384"/>
              <a:gd name="connsiteX40" fmla="*/ 3129 w 5689"/>
              <a:gd name="connsiteY40" fmla="*/ 978 h 3384"/>
              <a:gd name="connsiteX41" fmla="*/ 3247 w 5689"/>
              <a:gd name="connsiteY41" fmla="*/ 921 h 3384"/>
              <a:gd name="connsiteX42" fmla="*/ 3365 w 5689"/>
              <a:gd name="connsiteY42" fmla="*/ 865 h 3384"/>
              <a:gd name="connsiteX43" fmla="*/ 3484 w 5689"/>
              <a:gd name="connsiteY43" fmla="*/ 811 h 3384"/>
              <a:gd name="connsiteX44" fmla="*/ 3484 w 5689"/>
              <a:gd name="connsiteY44" fmla="*/ 811 h 3384"/>
              <a:gd name="connsiteX45" fmla="*/ 3531 w 5689"/>
              <a:gd name="connsiteY45" fmla="*/ 790 h 3384"/>
              <a:gd name="connsiteX46" fmla="*/ 3531 w 5689"/>
              <a:gd name="connsiteY46" fmla="*/ 790 h 3384"/>
              <a:gd name="connsiteX47" fmla="*/ 5689 w 5689"/>
              <a:gd name="connsiteY47" fmla="*/ 0 h 3384"/>
              <a:gd name="connsiteX48" fmla="*/ 19 w 5689"/>
              <a:gd name="connsiteY48" fmla="*/ 0 h 3384"/>
              <a:gd name="connsiteX49" fmla="*/ 19 w 5689"/>
              <a:gd name="connsiteY49" fmla="*/ 0 h 3384"/>
              <a:gd name="connsiteX50" fmla="*/ 13 w 5689"/>
              <a:gd name="connsiteY50" fmla="*/ 69 h 3384"/>
              <a:gd name="connsiteX51" fmla="*/ 9 w 5689"/>
              <a:gd name="connsiteY51" fmla="*/ 129 h 3384"/>
              <a:gd name="connsiteX52" fmla="*/ 9 w 5689"/>
              <a:gd name="connsiteY52" fmla="*/ 129 h 3384"/>
              <a:gd name="connsiteX53" fmla="*/ 3 w 5689"/>
              <a:gd name="connsiteY53" fmla="*/ 275 h 3384"/>
              <a:gd name="connsiteX54" fmla="*/ 1 w 5689"/>
              <a:gd name="connsiteY54" fmla="*/ 366 h 3384"/>
              <a:gd name="connsiteX55" fmla="*/ 0 w 5689"/>
              <a:gd name="connsiteY55" fmla="*/ 467 h 3384"/>
              <a:gd name="connsiteX56" fmla="*/ 0 w 5689"/>
              <a:gd name="connsiteY56" fmla="*/ 577 h 3384"/>
              <a:gd name="connsiteX57" fmla="*/ 1 w 5689"/>
              <a:gd name="connsiteY57" fmla="*/ 699 h 3384"/>
              <a:gd name="connsiteX58" fmla="*/ 6 w 5689"/>
              <a:gd name="connsiteY58" fmla="*/ 827 h 3384"/>
              <a:gd name="connsiteX59" fmla="*/ 12 w 5689"/>
              <a:gd name="connsiteY59" fmla="*/ 965 h 3384"/>
              <a:gd name="connsiteX60" fmla="*/ 19 w 5689"/>
              <a:gd name="connsiteY60" fmla="*/ 1111 h 3384"/>
              <a:gd name="connsiteX61" fmla="*/ 31 w 5689"/>
              <a:gd name="connsiteY61" fmla="*/ 1264 h 3384"/>
              <a:gd name="connsiteX62" fmla="*/ 46 w 5689"/>
              <a:gd name="connsiteY62" fmla="*/ 1424 h 3384"/>
              <a:gd name="connsiteX63" fmla="*/ 64 w 5689"/>
              <a:gd name="connsiteY63" fmla="*/ 1589 h 3384"/>
              <a:gd name="connsiteX64" fmla="*/ 85 w 5689"/>
              <a:gd name="connsiteY64" fmla="*/ 1759 h 3384"/>
              <a:gd name="connsiteX65" fmla="*/ 97 w 5689"/>
              <a:gd name="connsiteY65" fmla="*/ 1847 h 3384"/>
              <a:gd name="connsiteX66" fmla="*/ 110 w 5689"/>
              <a:gd name="connsiteY66" fmla="*/ 1936 h 3384"/>
              <a:gd name="connsiteX67" fmla="*/ 125 w 5689"/>
              <a:gd name="connsiteY67" fmla="*/ 2025 h 3384"/>
              <a:gd name="connsiteX68" fmla="*/ 142 w 5689"/>
              <a:gd name="connsiteY68" fmla="*/ 2117 h 3384"/>
              <a:gd name="connsiteX69" fmla="*/ 158 w 5689"/>
              <a:gd name="connsiteY69" fmla="*/ 2208 h 3384"/>
              <a:gd name="connsiteX70" fmla="*/ 176 w 5689"/>
              <a:gd name="connsiteY70" fmla="*/ 2301 h 3384"/>
              <a:gd name="connsiteX71" fmla="*/ 176 w 5689"/>
              <a:gd name="connsiteY71" fmla="*/ 2301 h 3384"/>
              <a:gd name="connsiteX0" fmla="*/ 176 w 5689"/>
              <a:gd name="connsiteY0" fmla="*/ 2301 h 3384"/>
              <a:gd name="connsiteX1" fmla="*/ 176 w 5689"/>
              <a:gd name="connsiteY1" fmla="*/ 2301 h 3384"/>
              <a:gd name="connsiteX2" fmla="*/ 203 w 5689"/>
              <a:gd name="connsiteY2" fmla="*/ 2426 h 3384"/>
              <a:gd name="connsiteX3" fmla="*/ 233 w 5689"/>
              <a:gd name="connsiteY3" fmla="*/ 2556 h 3384"/>
              <a:gd name="connsiteX4" fmla="*/ 267 w 5689"/>
              <a:gd name="connsiteY4" fmla="*/ 2690 h 3384"/>
              <a:gd name="connsiteX5" fmla="*/ 305 w 5689"/>
              <a:gd name="connsiteY5" fmla="*/ 2826 h 3384"/>
              <a:gd name="connsiteX6" fmla="*/ 345 w 5689"/>
              <a:gd name="connsiteY6" fmla="*/ 2963 h 3384"/>
              <a:gd name="connsiteX7" fmla="*/ 390 w 5689"/>
              <a:gd name="connsiteY7" fmla="*/ 3102 h 3384"/>
              <a:gd name="connsiteX8" fmla="*/ 436 w 5689"/>
              <a:gd name="connsiteY8" fmla="*/ 3241 h 3384"/>
              <a:gd name="connsiteX9" fmla="*/ 487 w 5689"/>
              <a:gd name="connsiteY9" fmla="*/ 3384 h 3384"/>
              <a:gd name="connsiteX10" fmla="*/ 487 w 5689"/>
              <a:gd name="connsiteY10" fmla="*/ 3384 h 3384"/>
              <a:gd name="connsiteX11" fmla="*/ 534 w 5689"/>
              <a:gd name="connsiteY11" fmla="*/ 3300 h 3384"/>
              <a:gd name="connsiteX12" fmla="*/ 585 w 5689"/>
              <a:gd name="connsiteY12" fmla="*/ 3215 h 3384"/>
              <a:gd name="connsiteX13" fmla="*/ 638 w 5689"/>
              <a:gd name="connsiteY13" fmla="*/ 3128 h 3384"/>
              <a:gd name="connsiteX14" fmla="*/ 695 w 5689"/>
              <a:gd name="connsiteY14" fmla="*/ 3038 h 3384"/>
              <a:gd name="connsiteX15" fmla="*/ 757 w 5689"/>
              <a:gd name="connsiteY15" fmla="*/ 2948 h 3384"/>
              <a:gd name="connsiteX16" fmla="*/ 821 w 5689"/>
              <a:gd name="connsiteY16" fmla="*/ 2857 h 3384"/>
              <a:gd name="connsiteX17" fmla="*/ 891 w 5689"/>
              <a:gd name="connsiteY17" fmla="*/ 2764 h 3384"/>
              <a:gd name="connsiteX18" fmla="*/ 963 w 5689"/>
              <a:gd name="connsiteY18" fmla="*/ 2672 h 3384"/>
              <a:gd name="connsiteX19" fmla="*/ 1041 w 5689"/>
              <a:gd name="connsiteY19" fmla="*/ 2577 h 3384"/>
              <a:gd name="connsiteX20" fmla="*/ 1122 w 5689"/>
              <a:gd name="connsiteY20" fmla="*/ 2482 h 3384"/>
              <a:gd name="connsiteX21" fmla="*/ 1208 w 5689"/>
              <a:gd name="connsiteY21" fmla="*/ 2387 h 3384"/>
              <a:gd name="connsiteX22" fmla="*/ 1298 w 5689"/>
              <a:gd name="connsiteY22" fmla="*/ 2290 h 3384"/>
              <a:gd name="connsiteX23" fmla="*/ 1392 w 5689"/>
              <a:gd name="connsiteY23" fmla="*/ 2194 h 3384"/>
              <a:gd name="connsiteX24" fmla="*/ 1493 w 5689"/>
              <a:gd name="connsiteY24" fmla="*/ 2099 h 3384"/>
              <a:gd name="connsiteX25" fmla="*/ 1597 w 5689"/>
              <a:gd name="connsiteY25" fmla="*/ 2003 h 3384"/>
              <a:gd name="connsiteX26" fmla="*/ 1706 w 5689"/>
              <a:gd name="connsiteY26" fmla="*/ 1906 h 3384"/>
              <a:gd name="connsiteX27" fmla="*/ 1706 w 5689"/>
              <a:gd name="connsiteY27" fmla="*/ 1906 h 3384"/>
              <a:gd name="connsiteX28" fmla="*/ 1802 w 5689"/>
              <a:gd name="connsiteY28" fmla="*/ 1826 h 3384"/>
              <a:gd name="connsiteX29" fmla="*/ 1902 w 5689"/>
              <a:gd name="connsiteY29" fmla="*/ 1746 h 3384"/>
              <a:gd name="connsiteX30" fmla="*/ 2004 w 5689"/>
              <a:gd name="connsiteY30" fmla="*/ 1668 h 3384"/>
              <a:gd name="connsiteX31" fmla="*/ 2109 w 5689"/>
              <a:gd name="connsiteY31" fmla="*/ 1592 h 3384"/>
              <a:gd name="connsiteX32" fmla="*/ 2215 w 5689"/>
              <a:gd name="connsiteY32" fmla="*/ 1517 h 3384"/>
              <a:gd name="connsiteX33" fmla="*/ 2324 w 5689"/>
              <a:gd name="connsiteY33" fmla="*/ 1443 h 3384"/>
              <a:gd name="connsiteX34" fmla="*/ 2436 w 5689"/>
              <a:gd name="connsiteY34" fmla="*/ 1372 h 3384"/>
              <a:gd name="connsiteX35" fmla="*/ 2549 w 5689"/>
              <a:gd name="connsiteY35" fmla="*/ 1301 h 3384"/>
              <a:gd name="connsiteX36" fmla="*/ 2662 w 5689"/>
              <a:gd name="connsiteY36" fmla="*/ 1233 h 3384"/>
              <a:gd name="connsiteX37" fmla="*/ 2779 w 5689"/>
              <a:gd name="connsiteY37" fmla="*/ 1167 h 3384"/>
              <a:gd name="connsiteX38" fmla="*/ 2894 w 5689"/>
              <a:gd name="connsiteY38" fmla="*/ 1102 h 3384"/>
              <a:gd name="connsiteX39" fmla="*/ 3012 w 5689"/>
              <a:gd name="connsiteY39" fmla="*/ 1040 h 3384"/>
              <a:gd name="connsiteX40" fmla="*/ 3129 w 5689"/>
              <a:gd name="connsiteY40" fmla="*/ 978 h 3384"/>
              <a:gd name="connsiteX41" fmla="*/ 3247 w 5689"/>
              <a:gd name="connsiteY41" fmla="*/ 921 h 3384"/>
              <a:gd name="connsiteX42" fmla="*/ 3365 w 5689"/>
              <a:gd name="connsiteY42" fmla="*/ 865 h 3384"/>
              <a:gd name="connsiteX43" fmla="*/ 3484 w 5689"/>
              <a:gd name="connsiteY43" fmla="*/ 811 h 3384"/>
              <a:gd name="connsiteX44" fmla="*/ 3484 w 5689"/>
              <a:gd name="connsiteY44" fmla="*/ 811 h 3384"/>
              <a:gd name="connsiteX45" fmla="*/ 3531 w 5689"/>
              <a:gd name="connsiteY45" fmla="*/ 790 h 3384"/>
              <a:gd name="connsiteX46" fmla="*/ 3531 w 5689"/>
              <a:gd name="connsiteY46" fmla="*/ 790 h 3384"/>
              <a:gd name="connsiteX47" fmla="*/ 5689 w 5689"/>
              <a:gd name="connsiteY47" fmla="*/ 0 h 3384"/>
              <a:gd name="connsiteX48" fmla="*/ 19 w 5689"/>
              <a:gd name="connsiteY48" fmla="*/ 0 h 3384"/>
              <a:gd name="connsiteX49" fmla="*/ 19 w 5689"/>
              <a:gd name="connsiteY49" fmla="*/ 0 h 3384"/>
              <a:gd name="connsiteX50" fmla="*/ 13 w 5689"/>
              <a:gd name="connsiteY50" fmla="*/ 69 h 3384"/>
              <a:gd name="connsiteX51" fmla="*/ 9 w 5689"/>
              <a:gd name="connsiteY51" fmla="*/ 129 h 3384"/>
              <a:gd name="connsiteX52" fmla="*/ 9 w 5689"/>
              <a:gd name="connsiteY52" fmla="*/ 129 h 3384"/>
              <a:gd name="connsiteX53" fmla="*/ 3 w 5689"/>
              <a:gd name="connsiteY53" fmla="*/ 275 h 3384"/>
              <a:gd name="connsiteX54" fmla="*/ 1 w 5689"/>
              <a:gd name="connsiteY54" fmla="*/ 366 h 3384"/>
              <a:gd name="connsiteX55" fmla="*/ 0 w 5689"/>
              <a:gd name="connsiteY55" fmla="*/ 467 h 3384"/>
              <a:gd name="connsiteX56" fmla="*/ 0 w 5689"/>
              <a:gd name="connsiteY56" fmla="*/ 577 h 3384"/>
              <a:gd name="connsiteX57" fmla="*/ 1 w 5689"/>
              <a:gd name="connsiteY57" fmla="*/ 699 h 3384"/>
              <a:gd name="connsiteX58" fmla="*/ 6 w 5689"/>
              <a:gd name="connsiteY58" fmla="*/ 827 h 3384"/>
              <a:gd name="connsiteX59" fmla="*/ 12 w 5689"/>
              <a:gd name="connsiteY59" fmla="*/ 965 h 3384"/>
              <a:gd name="connsiteX60" fmla="*/ 19 w 5689"/>
              <a:gd name="connsiteY60" fmla="*/ 1111 h 3384"/>
              <a:gd name="connsiteX61" fmla="*/ 31 w 5689"/>
              <a:gd name="connsiteY61" fmla="*/ 1264 h 3384"/>
              <a:gd name="connsiteX62" fmla="*/ 46 w 5689"/>
              <a:gd name="connsiteY62" fmla="*/ 1424 h 3384"/>
              <a:gd name="connsiteX63" fmla="*/ 64 w 5689"/>
              <a:gd name="connsiteY63" fmla="*/ 1589 h 3384"/>
              <a:gd name="connsiteX64" fmla="*/ 85 w 5689"/>
              <a:gd name="connsiteY64" fmla="*/ 1759 h 3384"/>
              <a:gd name="connsiteX65" fmla="*/ 97 w 5689"/>
              <a:gd name="connsiteY65" fmla="*/ 1847 h 3384"/>
              <a:gd name="connsiteX66" fmla="*/ 110 w 5689"/>
              <a:gd name="connsiteY66" fmla="*/ 1936 h 3384"/>
              <a:gd name="connsiteX67" fmla="*/ 125 w 5689"/>
              <a:gd name="connsiteY67" fmla="*/ 2025 h 3384"/>
              <a:gd name="connsiteX68" fmla="*/ 142 w 5689"/>
              <a:gd name="connsiteY68" fmla="*/ 2117 h 3384"/>
              <a:gd name="connsiteX69" fmla="*/ 158 w 5689"/>
              <a:gd name="connsiteY69" fmla="*/ 2208 h 3384"/>
              <a:gd name="connsiteX70" fmla="*/ 176 w 5689"/>
              <a:gd name="connsiteY70" fmla="*/ 2301 h 3384"/>
              <a:gd name="connsiteX71" fmla="*/ 176 w 5689"/>
              <a:gd name="connsiteY71" fmla="*/ 2301 h 3384"/>
              <a:gd name="connsiteX0" fmla="*/ 176 w 5689"/>
              <a:gd name="connsiteY0" fmla="*/ 2309 h 3392"/>
              <a:gd name="connsiteX1" fmla="*/ 176 w 5689"/>
              <a:gd name="connsiteY1" fmla="*/ 2309 h 3392"/>
              <a:gd name="connsiteX2" fmla="*/ 203 w 5689"/>
              <a:gd name="connsiteY2" fmla="*/ 2434 h 3392"/>
              <a:gd name="connsiteX3" fmla="*/ 233 w 5689"/>
              <a:gd name="connsiteY3" fmla="*/ 2564 h 3392"/>
              <a:gd name="connsiteX4" fmla="*/ 267 w 5689"/>
              <a:gd name="connsiteY4" fmla="*/ 2698 h 3392"/>
              <a:gd name="connsiteX5" fmla="*/ 305 w 5689"/>
              <a:gd name="connsiteY5" fmla="*/ 2834 h 3392"/>
              <a:gd name="connsiteX6" fmla="*/ 345 w 5689"/>
              <a:gd name="connsiteY6" fmla="*/ 2971 h 3392"/>
              <a:gd name="connsiteX7" fmla="*/ 390 w 5689"/>
              <a:gd name="connsiteY7" fmla="*/ 3110 h 3392"/>
              <a:gd name="connsiteX8" fmla="*/ 436 w 5689"/>
              <a:gd name="connsiteY8" fmla="*/ 3249 h 3392"/>
              <a:gd name="connsiteX9" fmla="*/ 487 w 5689"/>
              <a:gd name="connsiteY9" fmla="*/ 3392 h 3392"/>
              <a:gd name="connsiteX10" fmla="*/ 487 w 5689"/>
              <a:gd name="connsiteY10" fmla="*/ 3392 h 3392"/>
              <a:gd name="connsiteX11" fmla="*/ 534 w 5689"/>
              <a:gd name="connsiteY11" fmla="*/ 3308 h 3392"/>
              <a:gd name="connsiteX12" fmla="*/ 585 w 5689"/>
              <a:gd name="connsiteY12" fmla="*/ 3223 h 3392"/>
              <a:gd name="connsiteX13" fmla="*/ 638 w 5689"/>
              <a:gd name="connsiteY13" fmla="*/ 3136 h 3392"/>
              <a:gd name="connsiteX14" fmla="*/ 695 w 5689"/>
              <a:gd name="connsiteY14" fmla="*/ 3046 h 3392"/>
              <a:gd name="connsiteX15" fmla="*/ 757 w 5689"/>
              <a:gd name="connsiteY15" fmla="*/ 2956 h 3392"/>
              <a:gd name="connsiteX16" fmla="*/ 821 w 5689"/>
              <a:gd name="connsiteY16" fmla="*/ 2865 h 3392"/>
              <a:gd name="connsiteX17" fmla="*/ 891 w 5689"/>
              <a:gd name="connsiteY17" fmla="*/ 2772 h 3392"/>
              <a:gd name="connsiteX18" fmla="*/ 963 w 5689"/>
              <a:gd name="connsiteY18" fmla="*/ 2680 h 3392"/>
              <a:gd name="connsiteX19" fmla="*/ 1041 w 5689"/>
              <a:gd name="connsiteY19" fmla="*/ 2585 h 3392"/>
              <a:gd name="connsiteX20" fmla="*/ 1122 w 5689"/>
              <a:gd name="connsiteY20" fmla="*/ 2490 h 3392"/>
              <a:gd name="connsiteX21" fmla="*/ 1208 w 5689"/>
              <a:gd name="connsiteY21" fmla="*/ 2395 h 3392"/>
              <a:gd name="connsiteX22" fmla="*/ 1298 w 5689"/>
              <a:gd name="connsiteY22" fmla="*/ 2298 h 3392"/>
              <a:gd name="connsiteX23" fmla="*/ 1392 w 5689"/>
              <a:gd name="connsiteY23" fmla="*/ 2202 h 3392"/>
              <a:gd name="connsiteX24" fmla="*/ 1493 w 5689"/>
              <a:gd name="connsiteY24" fmla="*/ 2107 h 3392"/>
              <a:gd name="connsiteX25" fmla="*/ 1597 w 5689"/>
              <a:gd name="connsiteY25" fmla="*/ 2011 h 3392"/>
              <a:gd name="connsiteX26" fmla="*/ 1706 w 5689"/>
              <a:gd name="connsiteY26" fmla="*/ 1914 h 3392"/>
              <a:gd name="connsiteX27" fmla="*/ 1706 w 5689"/>
              <a:gd name="connsiteY27" fmla="*/ 1914 h 3392"/>
              <a:gd name="connsiteX28" fmla="*/ 1802 w 5689"/>
              <a:gd name="connsiteY28" fmla="*/ 1834 h 3392"/>
              <a:gd name="connsiteX29" fmla="*/ 1902 w 5689"/>
              <a:gd name="connsiteY29" fmla="*/ 1754 h 3392"/>
              <a:gd name="connsiteX30" fmla="*/ 2004 w 5689"/>
              <a:gd name="connsiteY30" fmla="*/ 1676 h 3392"/>
              <a:gd name="connsiteX31" fmla="*/ 2109 w 5689"/>
              <a:gd name="connsiteY31" fmla="*/ 1600 h 3392"/>
              <a:gd name="connsiteX32" fmla="*/ 2215 w 5689"/>
              <a:gd name="connsiteY32" fmla="*/ 1525 h 3392"/>
              <a:gd name="connsiteX33" fmla="*/ 2324 w 5689"/>
              <a:gd name="connsiteY33" fmla="*/ 1451 h 3392"/>
              <a:gd name="connsiteX34" fmla="*/ 2436 w 5689"/>
              <a:gd name="connsiteY34" fmla="*/ 1380 h 3392"/>
              <a:gd name="connsiteX35" fmla="*/ 2549 w 5689"/>
              <a:gd name="connsiteY35" fmla="*/ 1309 h 3392"/>
              <a:gd name="connsiteX36" fmla="*/ 2662 w 5689"/>
              <a:gd name="connsiteY36" fmla="*/ 1241 h 3392"/>
              <a:gd name="connsiteX37" fmla="*/ 2779 w 5689"/>
              <a:gd name="connsiteY37" fmla="*/ 1175 h 3392"/>
              <a:gd name="connsiteX38" fmla="*/ 2894 w 5689"/>
              <a:gd name="connsiteY38" fmla="*/ 1110 h 3392"/>
              <a:gd name="connsiteX39" fmla="*/ 3012 w 5689"/>
              <a:gd name="connsiteY39" fmla="*/ 1048 h 3392"/>
              <a:gd name="connsiteX40" fmla="*/ 3129 w 5689"/>
              <a:gd name="connsiteY40" fmla="*/ 986 h 3392"/>
              <a:gd name="connsiteX41" fmla="*/ 3247 w 5689"/>
              <a:gd name="connsiteY41" fmla="*/ 929 h 3392"/>
              <a:gd name="connsiteX42" fmla="*/ 3365 w 5689"/>
              <a:gd name="connsiteY42" fmla="*/ 873 h 3392"/>
              <a:gd name="connsiteX43" fmla="*/ 3484 w 5689"/>
              <a:gd name="connsiteY43" fmla="*/ 819 h 3392"/>
              <a:gd name="connsiteX44" fmla="*/ 3484 w 5689"/>
              <a:gd name="connsiteY44" fmla="*/ 819 h 3392"/>
              <a:gd name="connsiteX45" fmla="*/ 3531 w 5689"/>
              <a:gd name="connsiteY45" fmla="*/ 798 h 3392"/>
              <a:gd name="connsiteX46" fmla="*/ 3531 w 5689"/>
              <a:gd name="connsiteY46" fmla="*/ 798 h 3392"/>
              <a:gd name="connsiteX47" fmla="*/ 5689 w 5689"/>
              <a:gd name="connsiteY47" fmla="*/ 8 h 3392"/>
              <a:gd name="connsiteX48" fmla="*/ 5647 w 5689"/>
              <a:gd name="connsiteY48" fmla="*/ 0 h 3392"/>
              <a:gd name="connsiteX49" fmla="*/ 19 w 5689"/>
              <a:gd name="connsiteY49" fmla="*/ 8 h 3392"/>
              <a:gd name="connsiteX50" fmla="*/ 19 w 5689"/>
              <a:gd name="connsiteY50" fmla="*/ 8 h 3392"/>
              <a:gd name="connsiteX51" fmla="*/ 13 w 5689"/>
              <a:gd name="connsiteY51" fmla="*/ 77 h 3392"/>
              <a:gd name="connsiteX52" fmla="*/ 9 w 5689"/>
              <a:gd name="connsiteY52" fmla="*/ 137 h 3392"/>
              <a:gd name="connsiteX53" fmla="*/ 9 w 5689"/>
              <a:gd name="connsiteY53" fmla="*/ 137 h 3392"/>
              <a:gd name="connsiteX54" fmla="*/ 3 w 5689"/>
              <a:gd name="connsiteY54" fmla="*/ 283 h 3392"/>
              <a:gd name="connsiteX55" fmla="*/ 1 w 5689"/>
              <a:gd name="connsiteY55" fmla="*/ 374 h 3392"/>
              <a:gd name="connsiteX56" fmla="*/ 0 w 5689"/>
              <a:gd name="connsiteY56" fmla="*/ 475 h 3392"/>
              <a:gd name="connsiteX57" fmla="*/ 0 w 5689"/>
              <a:gd name="connsiteY57" fmla="*/ 585 h 3392"/>
              <a:gd name="connsiteX58" fmla="*/ 1 w 5689"/>
              <a:gd name="connsiteY58" fmla="*/ 707 h 3392"/>
              <a:gd name="connsiteX59" fmla="*/ 6 w 5689"/>
              <a:gd name="connsiteY59" fmla="*/ 835 h 3392"/>
              <a:gd name="connsiteX60" fmla="*/ 12 w 5689"/>
              <a:gd name="connsiteY60" fmla="*/ 973 h 3392"/>
              <a:gd name="connsiteX61" fmla="*/ 19 w 5689"/>
              <a:gd name="connsiteY61" fmla="*/ 1119 h 3392"/>
              <a:gd name="connsiteX62" fmla="*/ 31 w 5689"/>
              <a:gd name="connsiteY62" fmla="*/ 1272 h 3392"/>
              <a:gd name="connsiteX63" fmla="*/ 46 w 5689"/>
              <a:gd name="connsiteY63" fmla="*/ 1432 h 3392"/>
              <a:gd name="connsiteX64" fmla="*/ 64 w 5689"/>
              <a:gd name="connsiteY64" fmla="*/ 1597 h 3392"/>
              <a:gd name="connsiteX65" fmla="*/ 85 w 5689"/>
              <a:gd name="connsiteY65" fmla="*/ 1767 h 3392"/>
              <a:gd name="connsiteX66" fmla="*/ 97 w 5689"/>
              <a:gd name="connsiteY66" fmla="*/ 1855 h 3392"/>
              <a:gd name="connsiteX67" fmla="*/ 110 w 5689"/>
              <a:gd name="connsiteY67" fmla="*/ 1944 h 3392"/>
              <a:gd name="connsiteX68" fmla="*/ 125 w 5689"/>
              <a:gd name="connsiteY68" fmla="*/ 2033 h 3392"/>
              <a:gd name="connsiteX69" fmla="*/ 142 w 5689"/>
              <a:gd name="connsiteY69" fmla="*/ 2125 h 3392"/>
              <a:gd name="connsiteX70" fmla="*/ 158 w 5689"/>
              <a:gd name="connsiteY70" fmla="*/ 2216 h 3392"/>
              <a:gd name="connsiteX71" fmla="*/ 176 w 5689"/>
              <a:gd name="connsiteY71" fmla="*/ 2309 h 3392"/>
              <a:gd name="connsiteX72" fmla="*/ 176 w 5689"/>
              <a:gd name="connsiteY72" fmla="*/ 2309 h 3392"/>
              <a:gd name="connsiteX0" fmla="*/ 176 w 5647"/>
              <a:gd name="connsiteY0" fmla="*/ 2309 h 3392"/>
              <a:gd name="connsiteX1" fmla="*/ 176 w 5647"/>
              <a:gd name="connsiteY1" fmla="*/ 2309 h 3392"/>
              <a:gd name="connsiteX2" fmla="*/ 203 w 5647"/>
              <a:gd name="connsiteY2" fmla="*/ 2434 h 3392"/>
              <a:gd name="connsiteX3" fmla="*/ 233 w 5647"/>
              <a:gd name="connsiteY3" fmla="*/ 2564 h 3392"/>
              <a:gd name="connsiteX4" fmla="*/ 267 w 5647"/>
              <a:gd name="connsiteY4" fmla="*/ 2698 h 3392"/>
              <a:gd name="connsiteX5" fmla="*/ 305 w 5647"/>
              <a:gd name="connsiteY5" fmla="*/ 2834 h 3392"/>
              <a:gd name="connsiteX6" fmla="*/ 345 w 5647"/>
              <a:gd name="connsiteY6" fmla="*/ 2971 h 3392"/>
              <a:gd name="connsiteX7" fmla="*/ 390 w 5647"/>
              <a:gd name="connsiteY7" fmla="*/ 3110 h 3392"/>
              <a:gd name="connsiteX8" fmla="*/ 436 w 5647"/>
              <a:gd name="connsiteY8" fmla="*/ 3249 h 3392"/>
              <a:gd name="connsiteX9" fmla="*/ 487 w 5647"/>
              <a:gd name="connsiteY9" fmla="*/ 3392 h 3392"/>
              <a:gd name="connsiteX10" fmla="*/ 487 w 5647"/>
              <a:gd name="connsiteY10" fmla="*/ 3392 h 3392"/>
              <a:gd name="connsiteX11" fmla="*/ 534 w 5647"/>
              <a:gd name="connsiteY11" fmla="*/ 3308 h 3392"/>
              <a:gd name="connsiteX12" fmla="*/ 585 w 5647"/>
              <a:gd name="connsiteY12" fmla="*/ 3223 h 3392"/>
              <a:gd name="connsiteX13" fmla="*/ 638 w 5647"/>
              <a:gd name="connsiteY13" fmla="*/ 3136 h 3392"/>
              <a:gd name="connsiteX14" fmla="*/ 695 w 5647"/>
              <a:gd name="connsiteY14" fmla="*/ 3046 h 3392"/>
              <a:gd name="connsiteX15" fmla="*/ 757 w 5647"/>
              <a:gd name="connsiteY15" fmla="*/ 2956 h 3392"/>
              <a:gd name="connsiteX16" fmla="*/ 821 w 5647"/>
              <a:gd name="connsiteY16" fmla="*/ 2865 h 3392"/>
              <a:gd name="connsiteX17" fmla="*/ 891 w 5647"/>
              <a:gd name="connsiteY17" fmla="*/ 2772 h 3392"/>
              <a:gd name="connsiteX18" fmla="*/ 963 w 5647"/>
              <a:gd name="connsiteY18" fmla="*/ 2680 h 3392"/>
              <a:gd name="connsiteX19" fmla="*/ 1041 w 5647"/>
              <a:gd name="connsiteY19" fmla="*/ 2585 h 3392"/>
              <a:gd name="connsiteX20" fmla="*/ 1122 w 5647"/>
              <a:gd name="connsiteY20" fmla="*/ 2490 h 3392"/>
              <a:gd name="connsiteX21" fmla="*/ 1208 w 5647"/>
              <a:gd name="connsiteY21" fmla="*/ 2395 h 3392"/>
              <a:gd name="connsiteX22" fmla="*/ 1298 w 5647"/>
              <a:gd name="connsiteY22" fmla="*/ 2298 h 3392"/>
              <a:gd name="connsiteX23" fmla="*/ 1392 w 5647"/>
              <a:gd name="connsiteY23" fmla="*/ 2202 h 3392"/>
              <a:gd name="connsiteX24" fmla="*/ 1493 w 5647"/>
              <a:gd name="connsiteY24" fmla="*/ 2107 h 3392"/>
              <a:gd name="connsiteX25" fmla="*/ 1597 w 5647"/>
              <a:gd name="connsiteY25" fmla="*/ 2011 h 3392"/>
              <a:gd name="connsiteX26" fmla="*/ 1706 w 5647"/>
              <a:gd name="connsiteY26" fmla="*/ 1914 h 3392"/>
              <a:gd name="connsiteX27" fmla="*/ 1706 w 5647"/>
              <a:gd name="connsiteY27" fmla="*/ 1914 h 3392"/>
              <a:gd name="connsiteX28" fmla="*/ 1802 w 5647"/>
              <a:gd name="connsiteY28" fmla="*/ 1834 h 3392"/>
              <a:gd name="connsiteX29" fmla="*/ 1902 w 5647"/>
              <a:gd name="connsiteY29" fmla="*/ 1754 h 3392"/>
              <a:gd name="connsiteX30" fmla="*/ 2004 w 5647"/>
              <a:gd name="connsiteY30" fmla="*/ 1676 h 3392"/>
              <a:gd name="connsiteX31" fmla="*/ 2109 w 5647"/>
              <a:gd name="connsiteY31" fmla="*/ 1600 h 3392"/>
              <a:gd name="connsiteX32" fmla="*/ 2215 w 5647"/>
              <a:gd name="connsiteY32" fmla="*/ 1525 h 3392"/>
              <a:gd name="connsiteX33" fmla="*/ 2324 w 5647"/>
              <a:gd name="connsiteY33" fmla="*/ 1451 h 3392"/>
              <a:gd name="connsiteX34" fmla="*/ 2436 w 5647"/>
              <a:gd name="connsiteY34" fmla="*/ 1380 h 3392"/>
              <a:gd name="connsiteX35" fmla="*/ 2549 w 5647"/>
              <a:gd name="connsiteY35" fmla="*/ 1309 h 3392"/>
              <a:gd name="connsiteX36" fmla="*/ 2662 w 5647"/>
              <a:gd name="connsiteY36" fmla="*/ 1241 h 3392"/>
              <a:gd name="connsiteX37" fmla="*/ 2779 w 5647"/>
              <a:gd name="connsiteY37" fmla="*/ 1175 h 3392"/>
              <a:gd name="connsiteX38" fmla="*/ 2894 w 5647"/>
              <a:gd name="connsiteY38" fmla="*/ 1110 h 3392"/>
              <a:gd name="connsiteX39" fmla="*/ 3012 w 5647"/>
              <a:gd name="connsiteY39" fmla="*/ 1048 h 3392"/>
              <a:gd name="connsiteX40" fmla="*/ 3129 w 5647"/>
              <a:gd name="connsiteY40" fmla="*/ 986 h 3392"/>
              <a:gd name="connsiteX41" fmla="*/ 3247 w 5647"/>
              <a:gd name="connsiteY41" fmla="*/ 929 h 3392"/>
              <a:gd name="connsiteX42" fmla="*/ 3365 w 5647"/>
              <a:gd name="connsiteY42" fmla="*/ 873 h 3392"/>
              <a:gd name="connsiteX43" fmla="*/ 3484 w 5647"/>
              <a:gd name="connsiteY43" fmla="*/ 819 h 3392"/>
              <a:gd name="connsiteX44" fmla="*/ 3484 w 5647"/>
              <a:gd name="connsiteY44" fmla="*/ 819 h 3392"/>
              <a:gd name="connsiteX45" fmla="*/ 3531 w 5647"/>
              <a:gd name="connsiteY45" fmla="*/ 798 h 3392"/>
              <a:gd name="connsiteX46" fmla="*/ 3531 w 5647"/>
              <a:gd name="connsiteY46" fmla="*/ 798 h 3392"/>
              <a:gd name="connsiteX47" fmla="*/ 5647 w 5647"/>
              <a:gd name="connsiteY47" fmla="*/ 0 h 3392"/>
              <a:gd name="connsiteX48" fmla="*/ 19 w 5647"/>
              <a:gd name="connsiteY48" fmla="*/ 8 h 3392"/>
              <a:gd name="connsiteX49" fmla="*/ 19 w 5647"/>
              <a:gd name="connsiteY49" fmla="*/ 8 h 3392"/>
              <a:gd name="connsiteX50" fmla="*/ 13 w 5647"/>
              <a:gd name="connsiteY50" fmla="*/ 77 h 3392"/>
              <a:gd name="connsiteX51" fmla="*/ 9 w 5647"/>
              <a:gd name="connsiteY51" fmla="*/ 137 h 3392"/>
              <a:gd name="connsiteX52" fmla="*/ 9 w 5647"/>
              <a:gd name="connsiteY52" fmla="*/ 137 h 3392"/>
              <a:gd name="connsiteX53" fmla="*/ 3 w 5647"/>
              <a:gd name="connsiteY53" fmla="*/ 283 h 3392"/>
              <a:gd name="connsiteX54" fmla="*/ 1 w 5647"/>
              <a:gd name="connsiteY54" fmla="*/ 374 h 3392"/>
              <a:gd name="connsiteX55" fmla="*/ 0 w 5647"/>
              <a:gd name="connsiteY55" fmla="*/ 475 h 3392"/>
              <a:gd name="connsiteX56" fmla="*/ 0 w 5647"/>
              <a:gd name="connsiteY56" fmla="*/ 585 h 3392"/>
              <a:gd name="connsiteX57" fmla="*/ 1 w 5647"/>
              <a:gd name="connsiteY57" fmla="*/ 707 h 3392"/>
              <a:gd name="connsiteX58" fmla="*/ 6 w 5647"/>
              <a:gd name="connsiteY58" fmla="*/ 835 h 3392"/>
              <a:gd name="connsiteX59" fmla="*/ 12 w 5647"/>
              <a:gd name="connsiteY59" fmla="*/ 973 h 3392"/>
              <a:gd name="connsiteX60" fmla="*/ 19 w 5647"/>
              <a:gd name="connsiteY60" fmla="*/ 1119 h 3392"/>
              <a:gd name="connsiteX61" fmla="*/ 31 w 5647"/>
              <a:gd name="connsiteY61" fmla="*/ 1272 h 3392"/>
              <a:gd name="connsiteX62" fmla="*/ 46 w 5647"/>
              <a:gd name="connsiteY62" fmla="*/ 1432 h 3392"/>
              <a:gd name="connsiteX63" fmla="*/ 64 w 5647"/>
              <a:gd name="connsiteY63" fmla="*/ 1597 h 3392"/>
              <a:gd name="connsiteX64" fmla="*/ 85 w 5647"/>
              <a:gd name="connsiteY64" fmla="*/ 1767 h 3392"/>
              <a:gd name="connsiteX65" fmla="*/ 97 w 5647"/>
              <a:gd name="connsiteY65" fmla="*/ 1855 h 3392"/>
              <a:gd name="connsiteX66" fmla="*/ 110 w 5647"/>
              <a:gd name="connsiteY66" fmla="*/ 1944 h 3392"/>
              <a:gd name="connsiteX67" fmla="*/ 125 w 5647"/>
              <a:gd name="connsiteY67" fmla="*/ 2033 h 3392"/>
              <a:gd name="connsiteX68" fmla="*/ 142 w 5647"/>
              <a:gd name="connsiteY68" fmla="*/ 2125 h 3392"/>
              <a:gd name="connsiteX69" fmla="*/ 158 w 5647"/>
              <a:gd name="connsiteY69" fmla="*/ 2216 h 3392"/>
              <a:gd name="connsiteX70" fmla="*/ 176 w 5647"/>
              <a:gd name="connsiteY70" fmla="*/ 2309 h 3392"/>
              <a:gd name="connsiteX71" fmla="*/ 176 w 5647"/>
              <a:gd name="connsiteY71" fmla="*/ 2309 h 3392"/>
              <a:gd name="connsiteX0" fmla="*/ 176 w 5647"/>
              <a:gd name="connsiteY0" fmla="*/ 2309 h 3392"/>
              <a:gd name="connsiteX1" fmla="*/ 176 w 5647"/>
              <a:gd name="connsiteY1" fmla="*/ 2309 h 3392"/>
              <a:gd name="connsiteX2" fmla="*/ 203 w 5647"/>
              <a:gd name="connsiteY2" fmla="*/ 2434 h 3392"/>
              <a:gd name="connsiteX3" fmla="*/ 233 w 5647"/>
              <a:gd name="connsiteY3" fmla="*/ 2564 h 3392"/>
              <a:gd name="connsiteX4" fmla="*/ 267 w 5647"/>
              <a:gd name="connsiteY4" fmla="*/ 2698 h 3392"/>
              <a:gd name="connsiteX5" fmla="*/ 305 w 5647"/>
              <a:gd name="connsiteY5" fmla="*/ 2834 h 3392"/>
              <a:gd name="connsiteX6" fmla="*/ 345 w 5647"/>
              <a:gd name="connsiteY6" fmla="*/ 2971 h 3392"/>
              <a:gd name="connsiteX7" fmla="*/ 390 w 5647"/>
              <a:gd name="connsiteY7" fmla="*/ 3110 h 3392"/>
              <a:gd name="connsiteX8" fmla="*/ 436 w 5647"/>
              <a:gd name="connsiteY8" fmla="*/ 3249 h 3392"/>
              <a:gd name="connsiteX9" fmla="*/ 487 w 5647"/>
              <a:gd name="connsiteY9" fmla="*/ 3392 h 3392"/>
              <a:gd name="connsiteX10" fmla="*/ 487 w 5647"/>
              <a:gd name="connsiteY10" fmla="*/ 3392 h 3392"/>
              <a:gd name="connsiteX11" fmla="*/ 534 w 5647"/>
              <a:gd name="connsiteY11" fmla="*/ 3308 h 3392"/>
              <a:gd name="connsiteX12" fmla="*/ 585 w 5647"/>
              <a:gd name="connsiteY12" fmla="*/ 3223 h 3392"/>
              <a:gd name="connsiteX13" fmla="*/ 638 w 5647"/>
              <a:gd name="connsiteY13" fmla="*/ 3136 h 3392"/>
              <a:gd name="connsiteX14" fmla="*/ 695 w 5647"/>
              <a:gd name="connsiteY14" fmla="*/ 3046 h 3392"/>
              <a:gd name="connsiteX15" fmla="*/ 757 w 5647"/>
              <a:gd name="connsiteY15" fmla="*/ 2956 h 3392"/>
              <a:gd name="connsiteX16" fmla="*/ 821 w 5647"/>
              <a:gd name="connsiteY16" fmla="*/ 2865 h 3392"/>
              <a:gd name="connsiteX17" fmla="*/ 891 w 5647"/>
              <a:gd name="connsiteY17" fmla="*/ 2772 h 3392"/>
              <a:gd name="connsiteX18" fmla="*/ 963 w 5647"/>
              <a:gd name="connsiteY18" fmla="*/ 2680 h 3392"/>
              <a:gd name="connsiteX19" fmla="*/ 1041 w 5647"/>
              <a:gd name="connsiteY19" fmla="*/ 2585 h 3392"/>
              <a:gd name="connsiteX20" fmla="*/ 1122 w 5647"/>
              <a:gd name="connsiteY20" fmla="*/ 2490 h 3392"/>
              <a:gd name="connsiteX21" fmla="*/ 1208 w 5647"/>
              <a:gd name="connsiteY21" fmla="*/ 2395 h 3392"/>
              <a:gd name="connsiteX22" fmla="*/ 1298 w 5647"/>
              <a:gd name="connsiteY22" fmla="*/ 2298 h 3392"/>
              <a:gd name="connsiteX23" fmla="*/ 1392 w 5647"/>
              <a:gd name="connsiteY23" fmla="*/ 2202 h 3392"/>
              <a:gd name="connsiteX24" fmla="*/ 1493 w 5647"/>
              <a:gd name="connsiteY24" fmla="*/ 2107 h 3392"/>
              <a:gd name="connsiteX25" fmla="*/ 1597 w 5647"/>
              <a:gd name="connsiteY25" fmla="*/ 2011 h 3392"/>
              <a:gd name="connsiteX26" fmla="*/ 1706 w 5647"/>
              <a:gd name="connsiteY26" fmla="*/ 1914 h 3392"/>
              <a:gd name="connsiteX27" fmla="*/ 1706 w 5647"/>
              <a:gd name="connsiteY27" fmla="*/ 1914 h 3392"/>
              <a:gd name="connsiteX28" fmla="*/ 1802 w 5647"/>
              <a:gd name="connsiteY28" fmla="*/ 1834 h 3392"/>
              <a:gd name="connsiteX29" fmla="*/ 1902 w 5647"/>
              <a:gd name="connsiteY29" fmla="*/ 1754 h 3392"/>
              <a:gd name="connsiteX30" fmla="*/ 2004 w 5647"/>
              <a:gd name="connsiteY30" fmla="*/ 1676 h 3392"/>
              <a:gd name="connsiteX31" fmla="*/ 2109 w 5647"/>
              <a:gd name="connsiteY31" fmla="*/ 1600 h 3392"/>
              <a:gd name="connsiteX32" fmla="*/ 2215 w 5647"/>
              <a:gd name="connsiteY32" fmla="*/ 1525 h 3392"/>
              <a:gd name="connsiteX33" fmla="*/ 2324 w 5647"/>
              <a:gd name="connsiteY33" fmla="*/ 1451 h 3392"/>
              <a:gd name="connsiteX34" fmla="*/ 2436 w 5647"/>
              <a:gd name="connsiteY34" fmla="*/ 1380 h 3392"/>
              <a:gd name="connsiteX35" fmla="*/ 2549 w 5647"/>
              <a:gd name="connsiteY35" fmla="*/ 1309 h 3392"/>
              <a:gd name="connsiteX36" fmla="*/ 2662 w 5647"/>
              <a:gd name="connsiteY36" fmla="*/ 1241 h 3392"/>
              <a:gd name="connsiteX37" fmla="*/ 2779 w 5647"/>
              <a:gd name="connsiteY37" fmla="*/ 1175 h 3392"/>
              <a:gd name="connsiteX38" fmla="*/ 2894 w 5647"/>
              <a:gd name="connsiteY38" fmla="*/ 1110 h 3392"/>
              <a:gd name="connsiteX39" fmla="*/ 3012 w 5647"/>
              <a:gd name="connsiteY39" fmla="*/ 1048 h 3392"/>
              <a:gd name="connsiteX40" fmla="*/ 3129 w 5647"/>
              <a:gd name="connsiteY40" fmla="*/ 986 h 3392"/>
              <a:gd name="connsiteX41" fmla="*/ 3247 w 5647"/>
              <a:gd name="connsiteY41" fmla="*/ 929 h 3392"/>
              <a:gd name="connsiteX42" fmla="*/ 3365 w 5647"/>
              <a:gd name="connsiteY42" fmla="*/ 873 h 3392"/>
              <a:gd name="connsiteX43" fmla="*/ 3484 w 5647"/>
              <a:gd name="connsiteY43" fmla="*/ 819 h 3392"/>
              <a:gd name="connsiteX44" fmla="*/ 3484 w 5647"/>
              <a:gd name="connsiteY44" fmla="*/ 819 h 3392"/>
              <a:gd name="connsiteX45" fmla="*/ 3531 w 5647"/>
              <a:gd name="connsiteY45" fmla="*/ 798 h 3392"/>
              <a:gd name="connsiteX46" fmla="*/ 3531 w 5647"/>
              <a:gd name="connsiteY46" fmla="*/ 798 h 3392"/>
              <a:gd name="connsiteX47" fmla="*/ 5644 w 5647"/>
              <a:gd name="connsiteY47" fmla="*/ 923 h 3392"/>
              <a:gd name="connsiteX48" fmla="*/ 5647 w 5647"/>
              <a:gd name="connsiteY48" fmla="*/ 0 h 3392"/>
              <a:gd name="connsiteX49" fmla="*/ 19 w 5647"/>
              <a:gd name="connsiteY49" fmla="*/ 8 h 3392"/>
              <a:gd name="connsiteX50" fmla="*/ 19 w 5647"/>
              <a:gd name="connsiteY50" fmla="*/ 8 h 3392"/>
              <a:gd name="connsiteX51" fmla="*/ 13 w 5647"/>
              <a:gd name="connsiteY51" fmla="*/ 77 h 3392"/>
              <a:gd name="connsiteX52" fmla="*/ 9 w 5647"/>
              <a:gd name="connsiteY52" fmla="*/ 137 h 3392"/>
              <a:gd name="connsiteX53" fmla="*/ 9 w 5647"/>
              <a:gd name="connsiteY53" fmla="*/ 137 h 3392"/>
              <a:gd name="connsiteX54" fmla="*/ 3 w 5647"/>
              <a:gd name="connsiteY54" fmla="*/ 283 h 3392"/>
              <a:gd name="connsiteX55" fmla="*/ 1 w 5647"/>
              <a:gd name="connsiteY55" fmla="*/ 374 h 3392"/>
              <a:gd name="connsiteX56" fmla="*/ 0 w 5647"/>
              <a:gd name="connsiteY56" fmla="*/ 475 h 3392"/>
              <a:gd name="connsiteX57" fmla="*/ 0 w 5647"/>
              <a:gd name="connsiteY57" fmla="*/ 585 h 3392"/>
              <a:gd name="connsiteX58" fmla="*/ 1 w 5647"/>
              <a:gd name="connsiteY58" fmla="*/ 707 h 3392"/>
              <a:gd name="connsiteX59" fmla="*/ 6 w 5647"/>
              <a:gd name="connsiteY59" fmla="*/ 835 h 3392"/>
              <a:gd name="connsiteX60" fmla="*/ 12 w 5647"/>
              <a:gd name="connsiteY60" fmla="*/ 973 h 3392"/>
              <a:gd name="connsiteX61" fmla="*/ 19 w 5647"/>
              <a:gd name="connsiteY61" fmla="*/ 1119 h 3392"/>
              <a:gd name="connsiteX62" fmla="*/ 31 w 5647"/>
              <a:gd name="connsiteY62" fmla="*/ 1272 h 3392"/>
              <a:gd name="connsiteX63" fmla="*/ 46 w 5647"/>
              <a:gd name="connsiteY63" fmla="*/ 1432 h 3392"/>
              <a:gd name="connsiteX64" fmla="*/ 64 w 5647"/>
              <a:gd name="connsiteY64" fmla="*/ 1597 h 3392"/>
              <a:gd name="connsiteX65" fmla="*/ 85 w 5647"/>
              <a:gd name="connsiteY65" fmla="*/ 1767 h 3392"/>
              <a:gd name="connsiteX66" fmla="*/ 97 w 5647"/>
              <a:gd name="connsiteY66" fmla="*/ 1855 h 3392"/>
              <a:gd name="connsiteX67" fmla="*/ 110 w 5647"/>
              <a:gd name="connsiteY67" fmla="*/ 1944 h 3392"/>
              <a:gd name="connsiteX68" fmla="*/ 125 w 5647"/>
              <a:gd name="connsiteY68" fmla="*/ 2033 h 3392"/>
              <a:gd name="connsiteX69" fmla="*/ 142 w 5647"/>
              <a:gd name="connsiteY69" fmla="*/ 2125 h 3392"/>
              <a:gd name="connsiteX70" fmla="*/ 158 w 5647"/>
              <a:gd name="connsiteY70" fmla="*/ 2216 h 3392"/>
              <a:gd name="connsiteX71" fmla="*/ 176 w 5647"/>
              <a:gd name="connsiteY71" fmla="*/ 2309 h 3392"/>
              <a:gd name="connsiteX72" fmla="*/ 176 w 5647"/>
              <a:gd name="connsiteY72" fmla="*/ 2309 h 3392"/>
              <a:gd name="connsiteX0" fmla="*/ 176 w 5647"/>
              <a:gd name="connsiteY0" fmla="*/ 2309 h 3392"/>
              <a:gd name="connsiteX1" fmla="*/ 176 w 5647"/>
              <a:gd name="connsiteY1" fmla="*/ 2309 h 3392"/>
              <a:gd name="connsiteX2" fmla="*/ 203 w 5647"/>
              <a:gd name="connsiteY2" fmla="*/ 2434 h 3392"/>
              <a:gd name="connsiteX3" fmla="*/ 233 w 5647"/>
              <a:gd name="connsiteY3" fmla="*/ 2564 h 3392"/>
              <a:gd name="connsiteX4" fmla="*/ 267 w 5647"/>
              <a:gd name="connsiteY4" fmla="*/ 2698 h 3392"/>
              <a:gd name="connsiteX5" fmla="*/ 305 w 5647"/>
              <a:gd name="connsiteY5" fmla="*/ 2834 h 3392"/>
              <a:gd name="connsiteX6" fmla="*/ 345 w 5647"/>
              <a:gd name="connsiteY6" fmla="*/ 2971 h 3392"/>
              <a:gd name="connsiteX7" fmla="*/ 390 w 5647"/>
              <a:gd name="connsiteY7" fmla="*/ 3110 h 3392"/>
              <a:gd name="connsiteX8" fmla="*/ 436 w 5647"/>
              <a:gd name="connsiteY8" fmla="*/ 3249 h 3392"/>
              <a:gd name="connsiteX9" fmla="*/ 487 w 5647"/>
              <a:gd name="connsiteY9" fmla="*/ 3392 h 3392"/>
              <a:gd name="connsiteX10" fmla="*/ 487 w 5647"/>
              <a:gd name="connsiteY10" fmla="*/ 3392 h 3392"/>
              <a:gd name="connsiteX11" fmla="*/ 534 w 5647"/>
              <a:gd name="connsiteY11" fmla="*/ 3308 h 3392"/>
              <a:gd name="connsiteX12" fmla="*/ 585 w 5647"/>
              <a:gd name="connsiteY12" fmla="*/ 3223 h 3392"/>
              <a:gd name="connsiteX13" fmla="*/ 638 w 5647"/>
              <a:gd name="connsiteY13" fmla="*/ 3136 h 3392"/>
              <a:gd name="connsiteX14" fmla="*/ 695 w 5647"/>
              <a:gd name="connsiteY14" fmla="*/ 3046 h 3392"/>
              <a:gd name="connsiteX15" fmla="*/ 757 w 5647"/>
              <a:gd name="connsiteY15" fmla="*/ 2956 h 3392"/>
              <a:gd name="connsiteX16" fmla="*/ 821 w 5647"/>
              <a:gd name="connsiteY16" fmla="*/ 2865 h 3392"/>
              <a:gd name="connsiteX17" fmla="*/ 891 w 5647"/>
              <a:gd name="connsiteY17" fmla="*/ 2772 h 3392"/>
              <a:gd name="connsiteX18" fmla="*/ 963 w 5647"/>
              <a:gd name="connsiteY18" fmla="*/ 2680 h 3392"/>
              <a:gd name="connsiteX19" fmla="*/ 1041 w 5647"/>
              <a:gd name="connsiteY19" fmla="*/ 2585 h 3392"/>
              <a:gd name="connsiteX20" fmla="*/ 1122 w 5647"/>
              <a:gd name="connsiteY20" fmla="*/ 2490 h 3392"/>
              <a:gd name="connsiteX21" fmla="*/ 1208 w 5647"/>
              <a:gd name="connsiteY21" fmla="*/ 2395 h 3392"/>
              <a:gd name="connsiteX22" fmla="*/ 1298 w 5647"/>
              <a:gd name="connsiteY22" fmla="*/ 2298 h 3392"/>
              <a:gd name="connsiteX23" fmla="*/ 1392 w 5647"/>
              <a:gd name="connsiteY23" fmla="*/ 2202 h 3392"/>
              <a:gd name="connsiteX24" fmla="*/ 1493 w 5647"/>
              <a:gd name="connsiteY24" fmla="*/ 2107 h 3392"/>
              <a:gd name="connsiteX25" fmla="*/ 1597 w 5647"/>
              <a:gd name="connsiteY25" fmla="*/ 2011 h 3392"/>
              <a:gd name="connsiteX26" fmla="*/ 1706 w 5647"/>
              <a:gd name="connsiteY26" fmla="*/ 1914 h 3392"/>
              <a:gd name="connsiteX27" fmla="*/ 1706 w 5647"/>
              <a:gd name="connsiteY27" fmla="*/ 1914 h 3392"/>
              <a:gd name="connsiteX28" fmla="*/ 1802 w 5647"/>
              <a:gd name="connsiteY28" fmla="*/ 1834 h 3392"/>
              <a:gd name="connsiteX29" fmla="*/ 1902 w 5647"/>
              <a:gd name="connsiteY29" fmla="*/ 1754 h 3392"/>
              <a:gd name="connsiteX30" fmla="*/ 2004 w 5647"/>
              <a:gd name="connsiteY30" fmla="*/ 1676 h 3392"/>
              <a:gd name="connsiteX31" fmla="*/ 2109 w 5647"/>
              <a:gd name="connsiteY31" fmla="*/ 1600 h 3392"/>
              <a:gd name="connsiteX32" fmla="*/ 2215 w 5647"/>
              <a:gd name="connsiteY32" fmla="*/ 1525 h 3392"/>
              <a:gd name="connsiteX33" fmla="*/ 2324 w 5647"/>
              <a:gd name="connsiteY33" fmla="*/ 1451 h 3392"/>
              <a:gd name="connsiteX34" fmla="*/ 2436 w 5647"/>
              <a:gd name="connsiteY34" fmla="*/ 1380 h 3392"/>
              <a:gd name="connsiteX35" fmla="*/ 2549 w 5647"/>
              <a:gd name="connsiteY35" fmla="*/ 1309 h 3392"/>
              <a:gd name="connsiteX36" fmla="*/ 2662 w 5647"/>
              <a:gd name="connsiteY36" fmla="*/ 1241 h 3392"/>
              <a:gd name="connsiteX37" fmla="*/ 2779 w 5647"/>
              <a:gd name="connsiteY37" fmla="*/ 1175 h 3392"/>
              <a:gd name="connsiteX38" fmla="*/ 2894 w 5647"/>
              <a:gd name="connsiteY38" fmla="*/ 1110 h 3392"/>
              <a:gd name="connsiteX39" fmla="*/ 3012 w 5647"/>
              <a:gd name="connsiteY39" fmla="*/ 1048 h 3392"/>
              <a:gd name="connsiteX40" fmla="*/ 3129 w 5647"/>
              <a:gd name="connsiteY40" fmla="*/ 986 h 3392"/>
              <a:gd name="connsiteX41" fmla="*/ 3247 w 5647"/>
              <a:gd name="connsiteY41" fmla="*/ 929 h 3392"/>
              <a:gd name="connsiteX42" fmla="*/ 3365 w 5647"/>
              <a:gd name="connsiteY42" fmla="*/ 873 h 3392"/>
              <a:gd name="connsiteX43" fmla="*/ 3484 w 5647"/>
              <a:gd name="connsiteY43" fmla="*/ 819 h 3392"/>
              <a:gd name="connsiteX44" fmla="*/ 3484 w 5647"/>
              <a:gd name="connsiteY44" fmla="*/ 819 h 3392"/>
              <a:gd name="connsiteX45" fmla="*/ 3531 w 5647"/>
              <a:gd name="connsiteY45" fmla="*/ 798 h 3392"/>
              <a:gd name="connsiteX46" fmla="*/ 3531 w 5647"/>
              <a:gd name="connsiteY46" fmla="*/ 798 h 3392"/>
              <a:gd name="connsiteX47" fmla="*/ 5647 w 5647"/>
              <a:gd name="connsiteY47" fmla="*/ 0 h 3392"/>
              <a:gd name="connsiteX48" fmla="*/ 19 w 5647"/>
              <a:gd name="connsiteY48" fmla="*/ 8 h 3392"/>
              <a:gd name="connsiteX49" fmla="*/ 19 w 5647"/>
              <a:gd name="connsiteY49" fmla="*/ 8 h 3392"/>
              <a:gd name="connsiteX50" fmla="*/ 13 w 5647"/>
              <a:gd name="connsiteY50" fmla="*/ 77 h 3392"/>
              <a:gd name="connsiteX51" fmla="*/ 9 w 5647"/>
              <a:gd name="connsiteY51" fmla="*/ 137 h 3392"/>
              <a:gd name="connsiteX52" fmla="*/ 9 w 5647"/>
              <a:gd name="connsiteY52" fmla="*/ 137 h 3392"/>
              <a:gd name="connsiteX53" fmla="*/ 3 w 5647"/>
              <a:gd name="connsiteY53" fmla="*/ 283 h 3392"/>
              <a:gd name="connsiteX54" fmla="*/ 1 w 5647"/>
              <a:gd name="connsiteY54" fmla="*/ 374 h 3392"/>
              <a:gd name="connsiteX55" fmla="*/ 0 w 5647"/>
              <a:gd name="connsiteY55" fmla="*/ 475 h 3392"/>
              <a:gd name="connsiteX56" fmla="*/ 0 w 5647"/>
              <a:gd name="connsiteY56" fmla="*/ 585 h 3392"/>
              <a:gd name="connsiteX57" fmla="*/ 1 w 5647"/>
              <a:gd name="connsiteY57" fmla="*/ 707 h 3392"/>
              <a:gd name="connsiteX58" fmla="*/ 6 w 5647"/>
              <a:gd name="connsiteY58" fmla="*/ 835 h 3392"/>
              <a:gd name="connsiteX59" fmla="*/ 12 w 5647"/>
              <a:gd name="connsiteY59" fmla="*/ 973 h 3392"/>
              <a:gd name="connsiteX60" fmla="*/ 19 w 5647"/>
              <a:gd name="connsiteY60" fmla="*/ 1119 h 3392"/>
              <a:gd name="connsiteX61" fmla="*/ 31 w 5647"/>
              <a:gd name="connsiteY61" fmla="*/ 1272 h 3392"/>
              <a:gd name="connsiteX62" fmla="*/ 46 w 5647"/>
              <a:gd name="connsiteY62" fmla="*/ 1432 h 3392"/>
              <a:gd name="connsiteX63" fmla="*/ 64 w 5647"/>
              <a:gd name="connsiteY63" fmla="*/ 1597 h 3392"/>
              <a:gd name="connsiteX64" fmla="*/ 85 w 5647"/>
              <a:gd name="connsiteY64" fmla="*/ 1767 h 3392"/>
              <a:gd name="connsiteX65" fmla="*/ 97 w 5647"/>
              <a:gd name="connsiteY65" fmla="*/ 1855 h 3392"/>
              <a:gd name="connsiteX66" fmla="*/ 110 w 5647"/>
              <a:gd name="connsiteY66" fmla="*/ 1944 h 3392"/>
              <a:gd name="connsiteX67" fmla="*/ 125 w 5647"/>
              <a:gd name="connsiteY67" fmla="*/ 2033 h 3392"/>
              <a:gd name="connsiteX68" fmla="*/ 142 w 5647"/>
              <a:gd name="connsiteY68" fmla="*/ 2125 h 3392"/>
              <a:gd name="connsiteX69" fmla="*/ 158 w 5647"/>
              <a:gd name="connsiteY69" fmla="*/ 2216 h 3392"/>
              <a:gd name="connsiteX70" fmla="*/ 176 w 5647"/>
              <a:gd name="connsiteY70" fmla="*/ 2309 h 3392"/>
              <a:gd name="connsiteX71" fmla="*/ 176 w 5647"/>
              <a:gd name="connsiteY71" fmla="*/ 2309 h 3392"/>
              <a:gd name="connsiteX0" fmla="*/ 176 w 5647"/>
              <a:gd name="connsiteY0" fmla="*/ 2309 h 3392"/>
              <a:gd name="connsiteX1" fmla="*/ 176 w 5647"/>
              <a:gd name="connsiteY1" fmla="*/ 2309 h 3392"/>
              <a:gd name="connsiteX2" fmla="*/ 203 w 5647"/>
              <a:gd name="connsiteY2" fmla="*/ 2434 h 3392"/>
              <a:gd name="connsiteX3" fmla="*/ 233 w 5647"/>
              <a:gd name="connsiteY3" fmla="*/ 2564 h 3392"/>
              <a:gd name="connsiteX4" fmla="*/ 267 w 5647"/>
              <a:gd name="connsiteY4" fmla="*/ 2698 h 3392"/>
              <a:gd name="connsiteX5" fmla="*/ 305 w 5647"/>
              <a:gd name="connsiteY5" fmla="*/ 2834 h 3392"/>
              <a:gd name="connsiteX6" fmla="*/ 345 w 5647"/>
              <a:gd name="connsiteY6" fmla="*/ 2971 h 3392"/>
              <a:gd name="connsiteX7" fmla="*/ 390 w 5647"/>
              <a:gd name="connsiteY7" fmla="*/ 3110 h 3392"/>
              <a:gd name="connsiteX8" fmla="*/ 436 w 5647"/>
              <a:gd name="connsiteY8" fmla="*/ 3249 h 3392"/>
              <a:gd name="connsiteX9" fmla="*/ 487 w 5647"/>
              <a:gd name="connsiteY9" fmla="*/ 3392 h 3392"/>
              <a:gd name="connsiteX10" fmla="*/ 487 w 5647"/>
              <a:gd name="connsiteY10" fmla="*/ 3392 h 3392"/>
              <a:gd name="connsiteX11" fmla="*/ 534 w 5647"/>
              <a:gd name="connsiteY11" fmla="*/ 3308 h 3392"/>
              <a:gd name="connsiteX12" fmla="*/ 585 w 5647"/>
              <a:gd name="connsiteY12" fmla="*/ 3223 h 3392"/>
              <a:gd name="connsiteX13" fmla="*/ 638 w 5647"/>
              <a:gd name="connsiteY13" fmla="*/ 3136 h 3392"/>
              <a:gd name="connsiteX14" fmla="*/ 695 w 5647"/>
              <a:gd name="connsiteY14" fmla="*/ 3046 h 3392"/>
              <a:gd name="connsiteX15" fmla="*/ 757 w 5647"/>
              <a:gd name="connsiteY15" fmla="*/ 2956 h 3392"/>
              <a:gd name="connsiteX16" fmla="*/ 821 w 5647"/>
              <a:gd name="connsiteY16" fmla="*/ 2865 h 3392"/>
              <a:gd name="connsiteX17" fmla="*/ 891 w 5647"/>
              <a:gd name="connsiteY17" fmla="*/ 2772 h 3392"/>
              <a:gd name="connsiteX18" fmla="*/ 963 w 5647"/>
              <a:gd name="connsiteY18" fmla="*/ 2680 h 3392"/>
              <a:gd name="connsiteX19" fmla="*/ 1041 w 5647"/>
              <a:gd name="connsiteY19" fmla="*/ 2585 h 3392"/>
              <a:gd name="connsiteX20" fmla="*/ 1122 w 5647"/>
              <a:gd name="connsiteY20" fmla="*/ 2490 h 3392"/>
              <a:gd name="connsiteX21" fmla="*/ 1208 w 5647"/>
              <a:gd name="connsiteY21" fmla="*/ 2395 h 3392"/>
              <a:gd name="connsiteX22" fmla="*/ 1298 w 5647"/>
              <a:gd name="connsiteY22" fmla="*/ 2298 h 3392"/>
              <a:gd name="connsiteX23" fmla="*/ 1392 w 5647"/>
              <a:gd name="connsiteY23" fmla="*/ 2202 h 3392"/>
              <a:gd name="connsiteX24" fmla="*/ 1493 w 5647"/>
              <a:gd name="connsiteY24" fmla="*/ 2107 h 3392"/>
              <a:gd name="connsiteX25" fmla="*/ 1597 w 5647"/>
              <a:gd name="connsiteY25" fmla="*/ 2011 h 3392"/>
              <a:gd name="connsiteX26" fmla="*/ 1706 w 5647"/>
              <a:gd name="connsiteY26" fmla="*/ 1914 h 3392"/>
              <a:gd name="connsiteX27" fmla="*/ 1706 w 5647"/>
              <a:gd name="connsiteY27" fmla="*/ 1914 h 3392"/>
              <a:gd name="connsiteX28" fmla="*/ 1802 w 5647"/>
              <a:gd name="connsiteY28" fmla="*/ 1834 h 3392"/>
              <a:gd name="connsiteX29" fmla="*/ 1902 w 5647"/>
              <a:gd name="connsiteY29" fmla="*/ 1754 h 3392"/>
              <a:gd name="connsiteX30" fmla="*/ 2004 w 5647"/>
              <a:gd name="connsiteY30" fmla="*/ 1676 h 3392"/>
              <a:gd name="connsiteX31" fmla="*/ 2109 w 5647"/>
              <a:gd name="connsiteY31" fmla="*/ 1600 h 3392"/>
              <a:gd name="connsiteX32" fmla="*/ 2215 w 5647"/>
              <a:gd name="connsiteY32" fmla="*/ 1525 h 3392"/>
              <a:gd name="connsiteX33" fmla="*/ 2324 w 5647"/>
              <a:gd name="connsiteY33" fmla="*/ 1451 h 3392"/>
              <a:gd name="connsiteX34" fmla="*/ 2436 w 5647"/>
              <a:gd name="connsiteY34" fmla="*/ 1380 h 3392"/>
              <a:gd name="connsiteX35" fmla="*/ 2549 w 5647"/>
              <a:gd name="connsiteY35" fmla="*/ 1309 h 3392"/>
              <a:gd name="connsiteX36" fmla="*/ 2662 w 5647"/>
              <a:gd name="connsiteY36" fmla="*/ 1241 h 3392"/>
              <a:gd name="connsiteX37" fmla="*/ 2779 w 5647"/>
              <a:gd name="connsiteY37" fmla="*/ 1175 h 3392"/>
              <a:gd name="connsiteX38" fmla="*/ 2894 w 5647"/>
              <a:gd name="connsiteY38" fmla="*/ 1110 h 3392"/>
              <a:gd name="connsiteX39" fmla="*/ 3012 w 5647"/>
              <a:gd name="connsiteY39" fmla="*/ 1048 h 3392"/>
              <a:gd name="connsiteX40" fmla="*/ 3129 w 5647"/>
              <a:gd name="connsiteY40" fmla="*/ 986 h 3392"/>
              <a:gd name="connsiteX41" fmla="*/ 3247 w 5647"/>
              <a:gd name="connsiteY41" fmla="*/ 929 h 3392"/>
              <a:gd name="connsiteX42" fmla="*/ 3365 w 5647"/>
              <a:gd name="connsiteY42" fmla="*/ 873 h 3392"/>
              <a:gd name="connsiteX43" fmla="*/ 3484 w 5647"/>
              <a:gd name="connsiteY43" fmla="*/ 819 h 3392"/>
              <a:gd name="connsiteX44" fmla="*/ 3484 w 5647"/>
              <a:gd name="connsiteY44" fmla="*/ 819 h 3392"/>
              <a:gd name="connsiteX45" fmla="*/ 3531 w 5647"/>
              <a:gd name="connsiteY45" fmla="*/ 798 h 3392"/>
              <a:gd name="connsiteX46" fmla="*/ 5647 w 5647"/>
              <a:gd name="connsiteY46" fmla="*/ 0 h 3392"/>
              <a:gd name="connsiteX47" fmla="*/ 19 w 5647"/>
              <a:gd name="connsiteY47" fmla="*/ 8 h 3392"/>
              <a:gd name="connsiteX48" fmla="*/ 19 w 5647"/>
              <a:gd name="connsiteY48" fmla="*/ 8 h 3392"/>
              <a:gd name="connsiteX49" fmla="*/ 13 w 5647"/>
              <a:gd name="connsiteY49" fmla="*/ 77 h 3392"/>
              <a:gd name="connsiteX50" fmla="*/ 9 w 5647"/>
              <a:gd name="connsiteY50" fmla="*/ 137 h 3392"/>
              <a:gd name="connsiteX51" fmla="*/ 9 w 5647"/>
              <a:gd name="connsiteY51" fmla="*/ 137 h 3392"/>
              <a:gd name="connsiteX52" fmla="*/ 3 w 5647"/>
              <a:gd name="connsiteY52" fmla="*/ 283 h 3392"/>
              <a:gd name="connsiteX53" fmla="*/ 1 w 5647"/>
              <a:gd name="connsiteY53" fmla="*/ 374 h 3392"/>
              <a:gd name="connsiteX54" fmla="*/ 0 w 5647"/>
              <a:gd name="connsiteY54" fmla="*/ 475 h 3392"/>
              <a:gd name="connsiteX55" fmla="*/ 0 w 5647"/>
              <a:gd name="connsiteY55" fmla="*/ 585 h 3392"/>
              <a:gd name="connsiteX56" fmla="*/ 1 w 5647"/>
              <a:gd name="connsiteY56" fmla="*/ 707 h 3392"/>
              <a:gd name="connsiteX57" fmla="*/ 6 w 5647"/>
              <a:gd name="connsiteY57" fmla="*/ 835 h 3392"/>
              <a:gd name="connsiteX58" fmla="*/ 12 w 5647"/>
              <a:gd name="connsiteY58" fmla="*/ 973 h 3392"/>
              <a:gd name="connsiteX59" fmla="*/ 19 w 5647"/>
              <a:gd name="connsiteY59" fmla="*/ 1119 h 3392"/>
              <a:gd name="connsiteX60" fmla="*/ 31 w 5647"/>
              <a:gd name="connsiteY60" fmla="*/ 1272 h 3392"/>
              <a:gd name="connsiteX61" fmla="*/ 46 w 5647"/>
              <a:gd name="connsiteY61" fmla="*/ 1432 h 3392"/>
              <a:gd name="connsiteX62" fmla="*/ 64 w 5647"/>
              <a:gd name="connsiteY62" fmla="*/ 1597 h 3392"/>
              <a:gd name="connsiteX63" fmla="*/ 85 w 5647"/>
              <a:gd name="connsiteY63" fmla="*/ 1767 h 3392"/>
              <a:gd name="connsiteX64" fmla="*/ 97 w 5647"/>
              <a:gd name="connsiteY64" fmla="*/ 1855 h 3392"/>
              <a:gd name="connsiteX65" fmla="*/ 110 w 5647"/>
              <a:gd name="connsiteY65" fmla="*/ 1944 h 3392"/>
              <a:gd name="connsiteX66" fmla="*/ 125 w 5647"/>
              <a:gd name="connsiteY66" fmla="*/ 2033 h 3392"/>
              <a:gd name="connsiteX67" fmla="*/ 142 w 5647"/>
              <a:gd name="connsiteY67" fmla="*/ 2125 h 3392"/>
              <a:gd name="connsiteX68" fmla="*/ 158 w 5647"/>
              <a:gd name="connsiteY68" fmla="*/ 2216 h 3392"/>
              <a:gd name="connsiteX69" fmla="*/ 176 w 5647"/>
              <a:gd name="connsiteY69" fmla="*/ 2309 h 3392"/>
              <a:gd name="connsiteX70" fmla="*/ 176 w 5647"/>
              <a:gd name="connsiteY70" fmla="*/ 2309 h 3392"/>
              <a:gd name="connsiteX0" fmla="*/ 176 w 5647"/>
              <a:gd name="connsiteY0" fmla="*/ 2309 h 3392"/>
              <a:gd name="connsiteX1" fmla="*/ 176 w 5647"/>
              <a:gd name="connsiteY1" fmla="*/ 2309 h 3392"/>
              <a:gd name="connsiteX2" fmla="*/ 203 w 5647"/>
              <a:gd name="connsiteY2" fmla="*/ 2434 h 3392"/>
              <a:gd name="connsiteX3" fmla="*/ 233 w 5647"/>
              <a:gd name="connsiteY3" fmla="*/ 2564 h 3392"/>
              <a:gd name="connsiteX4" fmla="*/ 267 w 5647"/>
              <a:gd name="connsiteY4" fmla="*/ 2698 h 3392"/>
              <a:gd name="connsiteX5" fmla="*/ 305 w 5647"/>
              <a:gd name="connsiteY5" fmla="*/ 2834 h 3392"/>
              <a:gd name="connsiteX6" fmla="*/ 345 w 5647"/>
              <a:gd name="connsiteY6" fmla="*/ 2971 h 3392"/>
              <a:gd name="connsiteX7" fmla="*/ 390 w 5647"/>
              <a:gd name="connsiteY7" fmla="*/ 3110 h 3392"/>
              <a:gd name="connsiteX8" fmla="*/ 436 w 5647"/>
              <a:gd name="connsiteY8" fmla="*/ 3249 h 3392"/>
              <a:gd name="connsiteX9" fmla="*/ 487 w 5647"/>
              <a:gd name="connsiteY9" fmla="*/ 3392 h 3392"/>
              <a:gd name="connsiteX10" fmla="*/ 487 w 5647"/>
              <a:gd name="connsiteY10" fmla="*/ 3392 h 3392"/>
              <a:gd name="connsiteX11" fmla="*/ 534 w 5647"/>
              <a:gd name="connsiteY11" fmla="*/ 3308 h 3392"/>
              <a:gd name="connsiteX12" fmla="*/ 585 w 5647"/>
              <a:gd name="connsiteY12" fmla="*/ 3223 h 3392"/>
              <a:gd name="connsiteX13" fmla="*/ 638 w 5647"/>
              <a:gd name="connsiteY13" fmla="*/ 3136 h 3392"/>
              <a:gd name="connsiteX14" fmla="*/ 695 w 5647"/>
              <a:gd name="connsiteY14" fmla="*/ 3046 h 3392"/>
              <a:gd name="connsiteX15" fmla="*/ 757 w 5647"/>
              <a:gd name="connsiteY15" fmla="*/ 2956 h 3392"/>
              <a:gd name="connsiteX16" fmla="*/ 821 w 5647"/>
              <a:gd name="connsiteY16" fmla="*/ 2865 h 3392"/>
              <a:gd name="connsiteX17" fmla="*/ 891 w 5647"/>
              <a:gd name="connsiteY17" fmla="*/ 2772 h 3392"/>
              <a:gd name="connsiteX18" fmla="*/ 963 w 5647"/>
              <a:gd name="connsiteY18" fmla="*/ 2680 h 3392"/>
              <a:gd name="connsiteX19" fmla="*/ 1041 w 5647"/>
              <a:gd name="connsiteY19" fmla="*/ 2585 h 3392"/>
              <a:gd name="connsiteX20" fmla="*/ 1122 w 5647"/>
              <a:gd name="connsiteY20" fmla="*/ 2490 h 3392"/>
              <a:gd name="connsiteX21" fmla="*/ 1208 w 5647"/>
              <a:gd name="connsiteY21" fmla="*/ 2395 h 3392"/>
              <a:gd name="connsiteX22" fmla="*/ 1298 w 5647"/>
              <a:gd name="connsiteY22" fmla="*/ 2298 h 3392"/>
              <a:gd name="connsiteX23" fmla="*/ 1392 w 5647"/>
              <a:gd name="connsiteY23" fmla="*/ 2202 h 3392"/>
              <a:gd name="connsiteX24" fmla="*/ 1493 w 5647"/>
              <a:gd name="connsiteY24" fmla="*/ 2107 h 3392"/>
              <a:gd name="connsiteX25" fmla="*/ 1597 w 5647"/>
              <a:gd name="connsiteY25" fmla="*/ 2011 h 3392"/>
              <a:gd name="connsiteX26" fmla="*/ 1706 w 5647"/>
              <a:gd name="connsiteY26" fmla="*/ 1914 h 3392"/>
              <a:gd name="connsiteX27" fmla="*/ 1706 w 5647"/>
              <a:gd name="connsiteY27" fmla="*/ 1914 h 3392"/>
              <a:gd name="connsiteX28" fmla="*/ 1802 w 5647"/>
              <a:gd name="connsiteY28" fmla="*/ 1834 h 3392"/>
              <a:gd name="connsiteX29" fmla="*/ 1902 w 5647"/>
              <a:gd name="connsiteY29" fmla="*/ 1754 h 3392"/>
              <a:gd name="connsiteX30" fmla="*/ 2004 w 5647"/>
              <a:gd name="connsiteY30" fmla="*/ 1676 h 3392"/>
              <a:gd name="connsiteX31" fmla="*/ 2109 w 5647"/>
              <a:gd name="connsiteY31" fmla="*/ 1600 h 3392"/>
              <a:gd name="connsiteX32" fmla="*/ 2215 w 5647"/>
              <a:gd name="connsiteY32" fmla="*/ 1525 h 3392"/>
              <a:gd name="connsiteX33" fmla="*/ 2324 w 5647"/>
              <a:gd name="connsiteY33" fmla="*/ 1451 h 3392"/>
              <a:gd name="connsiteX34" fmla="*/ 2436 w 5647"/>
              <a:gd name="connsiteY34" fmla="*/ 1380 h 3392"/>
              <a:gd name="connsiteX35" fmla="*/ 2549 w 5647"/>
              <a:gd name="connsiteY35" fmla="*/ 1309 h 3392"/>
              <a:gd name="connsiteX36" fmla="*/ 2662 w 5647"/>
              <a:gd name="connsiteY36" fmla="*/ 1241 h 3392"/>
              <a:gd name="connsiteX37" fmla="*/ 2779 w 5647"/>
              <a:gd name="connsiteY37" fmla="*/ 1175 h 3392"/>
              <a:gd name="connsiteX38" fmla="*/ 2894 w 5647"/>
              <a:gd name="connsiteY38" fmla="*/ 1110 h 3392"/>
              <a:gd name="connsiteX39" fmla="*/ 3012 w 5647"/>
              <a:gd name="connsiteY39" fmla="*/ 1048 h 3392"/>
              <a:gd name="connsiteX40" fmla="*/ 3129 w 5647"/>
              <a:gd name="connsiteY40" fmla="*/ 986 h 3392"/>
              <a:gd name="connsiteX41" fmla="*/ 3247 w 5647"/>
              <a:gd name="connsiteY41" fmla="*/ 929 h 3392"/>
              <a:gd name="connsiteX42" fmla="*/ 3365 w 5647"/>
              <a:gd name="connsiteY42" fmla="*/ 873 h 3392"/>
              <a:gd name="connsiteX43" fmla="*/ 3484 w 5647"/>
              <a:gd name="connsiteY43" fmla="*/ 819 h 3392"/>
              <a:gd name="connsiteX44" fmla="*/ 3484 w 5647"/>
              <a:gd name="connsiteY44" fmla="*/ 819 h 3392"/>
              <a:gd name="connsiteX45" fmla="*/ 5647 w 5647"/>
              <a:gd name="connsiteY45" fmla="*/ 0 h 3392"/>
              <a:gd name="connsiteX46" fmla="*/ 19 w 5647"/>
              <a:gd name="connsiteY46" fmla="*/ 8 h 3392"/>
              <a:gd name="connsiteX47" fmla="*/ 19 w 5647"/>
              <a:gd name="connsiteY47" fmla="*/ 8 h 3392"/>
              <a:gd name="connsiteX48" fmla="*/ 13 w 5647"/>
              <a:gd name="connsiteY48" fmla="*/ 77 h 3392"/>
              <a:gd name="connsiteX49" fmla="*/ 9 w 5647"/>
              <a:gd name="connsiteY49" fmla="*/ 137 h 3392"/>
              <a:gd name="connsiteX50" fmla="*/ 9 w 5647"/>
              <a:gd name="connsiteY50" fmla="*/ 137 h 3392"/>
              <a:gd name="connsiteX51" fmla="*/ 3 w 5647"/>
              <a:gd name="connsiteY51" fmla="*/ 283 h 3392"/>
              <a:gd name="connsiteX52" fmla="*/ 1 w 5647"/>
              <a:gd name="connsiteY52" fmla="*/ 374 h 3392"/>
              <a:gd name="connsiteX53" fmla="*/ 0 w 5647"/>
              <a:gd name="connsiteY53" fmla="*/ 475 h 3392"/>
              <a:gd name="connsiteX54" fmla="*/ 0 w 5647"/>
              <a:gd name="connsiteY54" fmla="*/ 585 h 3392"/>
              <a:gd name="connsiteX55" fmla="*/ 1 w 5647"/>
              <a:gd name="connsiteY55" fmla="*/ 707 h 3392"/>
              <a:gd name="connsiteX56" fmla="*/ 6 w 5647"/>
              <a:gd name="connsiteY56" fmla="*/ 835 h 3392"/>
              <a:gd name="connsiteX57" fmla="*/ 12 w 5647"/>
              <a:gd name="connsiteY57" fmla="*/ 973 h 3392"/>
              <a:gd name="connsiteX58" fmla="*/ 19 w 5647"/>
              <a:gd name="connsiteY58" fmla="*/ 1119 h 3392"/>
              <a:gd name="connsiteX59" fmla="*/ 31 w 5647"/>
              <a:gd name="connsiteY59" fmla="*/ 1272 h 3392"/>
              <a:gd name="connsiteX60" fmla="*/ 46 w 5647"/>
              <a:gd name="connsiteY60" fmla="*/ 1432 h 3392"/>
              <a:gd name="connsiteX61" fmla="*/ 64 w 5647"/>
              <a:gd name="connsiteY61" fmla="*/ 1597 h 3392"/>
              <a:gd name="connsiteX62" fmla="*/ 85 w 5647"/>
              <a:gd name="connsiteY62" fmla="*/ 1767 h 3392"/>
              <a:gd name="connsiteX63" fmla="*/ 97 w 5647"/>
              <a:gd name="connsiteY63" fmla="*/ 1855 h 3392"/>
              <a:gd name="connsiteX64" fmla="*/ 110 w 5647"/>
              <a:gd name="connsiteY64" fmla="*/ 1944 h 3392"/>
              <a:gd name="connsiteX65" fmla="*/ 125 w 5647"/>
              <a:gd name="connsiteY65" fmla="*/ 2033 h 3392"/>
              <a:gd name="connsiteX66" fmla="*/ 142 w 5647"/>
              <a:gd name="connsiteY66" fmla="*/ 2125 h 3392"/>
              <a:gd name="connsiteX67" fmla="*/ 158 w 5647"/>
              <a:gd name="connsiteY67" fmla="*/ 2216 h 3392"/>
              <a:gd name="connsiteX68" fmla="*/ 176 w 5647"/>
              <a:gd name="connsiteY68" fmla="*/ 2309 h 3392"/>
              <a:gd name="connsiteX69" fmla="*/ 176 w 5647"/>
              <a:gd name="connsiteY69" fmla="*/ 2309 h 3392"/>
              <a:gd name="connsiteX0" fmla="*/ 176 w 5647"/>
              <a:gd name="connsiteY0" fmla="*/ 2309 h 3392"/>
              <a:gd name="connsiteX1" fmla="*/ 176 w 5647"/>
              <a:gd name="connsiteY1" fmla="*/ 2309 h 3392"/>
              <a:gd name="connsiteX2" fmla="*/ 203 w 5647"/>
              <a:gd name="connsiteY2" fmla="*/ 2434 h 3392"/>
              <a:gd name="connsiteX3" fmla="*/ 233 w 5647"/>
              <a:gd name="connsiteY3" fmla="*/ 2564 h 3392"/>
              <a:gd name="connsiteX4" fmla="*/ 267 w 5647"/>
              <a:gd name="connsiteY4" fmla="*/ 2698 h 3392"/>
              <a:gd name="connsiteX5" fmla="*/ 305 w 5647"/>
              <a:gd name="connsiteY5" fmla="*/ 2834 h 3392"/>
              <a:gd name="connsiteX6" fmla="*/ 345 w 5647"/>
              <a:gd name="connsiteY6" fmla="*/ 2971 h 3392"/>
              <a:gd name="connsiteX7" fmla="*/ 390 w 5647"/>
              <a:gd name="connsiteY7" fmla="*/ 3110 h 3392"/>
              <a:gd name="connsiteX8" fmla="*/ 436 w 5647"/>
              <a:gd name="connsiteY8" fmla="*/ 3249 h 3392"/>
              <a:gd name="connsiteX9" fmla="*/ 487 w 5647"/>
              <a:gd name="connsiteY9" fmla="*/ 3392 h 3392"/>
              <a:gd name="connsiteX10" fmla="*/ 487 w 5647"/>
              <a:gd name="connsiteY10" fmla="*/ 3392 h 3392"/>
              <a:gd name="connsiteX11" fmla="*/ 534 w 5647"/>
              <a:gd name="connsiteY11" fmla="*/ 3308 h 3392"/>
              <a:gd name="connsiteX12" fmla="*/ 585 w 5647"/>
              <a:gd name="connsiteY12" fmla="*/ 3223 h 3392"/>
              <a:gd name="connsiteX13" fmla="*/ 638 w 5647"/>
              <a:gd name="connsiteY13" fmla="*/ 3136 h 3392"/>
              <a:gd name="connsiteX14" fmla="*/ 695 w 5647"/>
              <a:gd name="connsiteY14" fmla="*/ 3046 h 3392"/>
              <a:gd name="connsiteX15" fmla="*/ 757 w 5647"/>
              <a:gd name="connsiteY15" fmla="*/ 2956 h 3392"/>
              <a:gd name="connsiteX16" fmla="*/ 821 w 5647"/>
              <a:gd name="connsiteY16" fmla="*/ 2865 h 3392"/>
              <a:gd name="connsiteX17" fmla="*/ 891 w 5647"/>
              <a:gd name="connsiteY17" fmla="*/ 2772 h 3392"/>
              <a:gd name="connsiteX18" fmla="*/ 963 w 5647"/>
              <a:gd name="connsiteY18" fmla="*/ 2680 h 3392"/>
              <a:gd name="connsiteX19" fmla="*/ 1041 w 5647"/>
              <a:gd name="connsiteY19" fmla="*/ 2585 h 3392"/>
              <a:gd name="connsiteX20" fmla="*/ 1122 w 5647"/>
              <a:gd name="connsiteY20" fmla="*/ 2490 h 3392"/>
              <a:gd name="connsiteX21" fmla="*/ 1208 w 5647"/>
              <a:gd name="connsiteY21" fmla="*/ 2395 h 3392"/>
              <a:gd name="connsiteX22" fmla="*/ 1298 w 5647"/>
              <a:gd name="connsiteY22" fmla="*/ 2298 h 3392"/>
              <a:gd name="connsiteX23" fmla="*/ 1392 w 5647"/>
              <a:gd name="connsiteY23" fmla="*/ 2202 h 3392"/>
              <a:gd name="connsiteX24" fmla="*/ 1493 w 5647"/>
              <a:gd name="connsiteY24" fmla="*/ 2107 h 3392"/>
              <a:gd name="connsiteX25" fmla="*/ 1597 w 5647"/>
              <a:gd name="connsiteY25" fmla="*/ 2011 h 3392"/>
              <a:gd name="connsiteX26" fmla="*/ 1706 w 5647"/>
              <a:gd name="connsiteY26" fmla="*/ 1914 h 3392"/>
              <a:gd name="connsiteX27" fmla="*/ 1706 w 5647"/>
              <a:gd name="connsiteY27" fmla="*/ 1914 h 3392"/>
              <a:gd name="connsiteX28" fmla="*/ 1802 w 5647"/>
              <a:gd name="connsiteY28" fmla="*/ 1834 h 3392"/>
              <a:gd name="connsiteX29" fmla="*/ 1902 w 5647"/>
              <a:gd name="connsiteY29" fmla="*/ 1754 h 3392"/>
              <a:gd name="connsiteX30" fmla="*/ 2004 w 5647"/>
              <a:gd name="connsiteY30" fmla="*/ 1676 h 3392"/>
              <a:gd name="connsiteX31" fmla="*/ 2109 w 5647"/>
              <a:gd name="connsiteY31" fmla="*/ 1600 h 3392"/>
              <a:gd name="connsiteX32" fmla="*/ 2215 w 5647"/>
              <a:gd name="connsiteY32" fmla="*/ 1525 h 3392"/>
              <a:gd name="connsiteX33" fmla="*/ 2324 w 5647"/>
              <a:gd name="connsiteY33" fmla="*/ 1451 h 3392"/>
              <a:gd name="connsiteX34" fmla="*/ 2436 w 5647"/>
              <a:gd name="connsiteY34" fmla="*/ 1380 h 3392"/>
              <a:gd name="connsiteX35" fmla="*/ 2549 w 5647"/>
              <a:gd name="connsiteY35" fmla="*/ 1309 h 3392"/>
              <a:gd name="connsiteX36" fmla="*/ 2662 w 5647"/>
              <a:gd name="connsiteY36" fmla="*/ 1241 h 3392"/>
              <a:gd name="connsiteX37" fmla="*/ 2779 w 5647"/>
              <a:gd name="connsiteY37" fmla="*/ 1175 h 3392"/>
              <a:gd name="connsiteX38" fmla="*/ 2894 w 5647"/>
              <a:gd name="connsiteY38" fmla="*/ 1110 h 3392"/>
              <a:gd name="connsiteX39" fmla="*/ 3012 w 5647"/>
              <a:gd name="connsiteY39" fmla="*/ 1048 h 3392"/>
              <a:gd name="connsiteX40" fmla="*/ 3129 w 5647"/>
              <a:gd name="connsiteY40" fmla="*/ 986 h 3392"/>
              <a:gd name="connsiteX41" fmla="*/ 3247 w 5647"/>
              <a:gd name="connsiteY41" fmla="*/ 929 h 3392"/>
              <a:gd name="connsiteX42" fmla="*/ 3365 w 5647"/>
              <a:gd name="connsiteY42" fmla="*/ 873 h 3392"/>
              <a:gd name="connsiteX43" fmla="*/ 3484 w 5647"/>
              <a:gd name="connsiteY43" fmla="*/ 819 h 3392"/>
              <a:gd name="connsiteX44" fmla="*/ 4339 w 5647"/>
              <a:gd name="connsiteY44" fmla="*/ 459 h 3392"/>
              <a:gd name="connsiteX45" fmla="*/ 5647 w 5647"/>
              <a:gd name="connsiteY45" fmla="*/ 0 h 3392"/>
              <a:gd name="connsiteX46" fmla="*/ 19 w 5647"/>
              <a:gd name="connsiteY46" fmla="*/ 8 h 3392"/>
              <a:gd name="connsiteX47" fmla="*/ 19 w 5647"/>
              <a:gd name="connsiteY47" fmla="*/ 8 h 3392"/>
              <a:gd name="connsiteX48" fmla="*/ 13 w 5647"/>
              <a:gd name="connsiteY48" fmla="*/ 77 h 3392"/>
              <a:gd name="connsiteX49" fmla="*/ 9 w 5647"/>
              <a:gd name="connsiteY49" fmla="*/ 137 h 3392"/>
              <a:gd name="connsiteX50" fmla="*/ 9 w 5647"/>
              <a:gd name="connsiteY50" fmla="*/ 137 h 3392"/>
              <a:gd name="connsiteX51" fmla="*/ 3 w 5647"/>
              <a:gd name="connsiteY51" fmla="*/ 283 h 3392"/>
              <a:gd name="connsiteX52" fmla="*/ 1 w 5647"/>
              <a:gd name="connsiteY52" fmla="*/ 374 h 3392"/>
              <a:gd name="connsiteX53" fmla="*/ 0 w 5647"/>
              <a:gd name="connsiteY53" fmla="*/ 475 h 3392"/>
              <a:gd name="connsiteX54" fmla="*/ 0 w 5647"/>
              <a:gd name="connsiteY54" fmla="*/ 585 h 3392"/>
              <a:gd name="connsiteX55" fmla="*/ 1 w 5647"/>
              <a:gd name="connsiteY55" fmla="*/ 707 h 3392"/>
              <a:gd name="connsiteX56" fmla="*/ 6 w 5647"/>
              <a:gd name="connsiteY56" fmla="*/ 835 h 3392"/>
              <a:gd name="connsiteX57" fmla="*/ 12 w 5647"/>
              <a:gd name="connsiteY57" fmla="*/ 973 h 3392"/>
              <a:gd name="connsiteX58" fmla="*/ 19 w 5647"/>
              <a:gd name="connsiteY58" fmla="*/ 1119 h 3392"/>
              <a:gd name="connsiteX59" fmla="*/ 31 w 5647"/>
              <a:gd name="connsiteY59" fmla="*/ 1272 h 3392"/>
              <a:gd name="connsiteX60" fmla="*/ 46 w 5647"/>
              <a:gd name="connsiteY60" fmla="*/ 1432 h 3392"/>
              <a:gd name="connsiteX61" fmla="*/ 64 w 5647"/>
              <a:gd name="connsiteY61" fmla="*/ 1597 h 3392"/>
              <a:gd name="connsiteX62" fmla="*/ 85 w 5647"/>
              <a:gd name="connsiteY62" fmla="*/ 1767 h 3392"/>
              <a:gd name="connsiteX63" fmla="*/ 97 w 5647"/>
              <a:gd name="connsiteY63" fmla="*/ 1855 h 3392"/>
              <a:gd name="connsiteX64" fmla="*/ 110 w 5647"/>
              <a:gd name="connsiteY64" fmla="*/ 1944 h 3392"/>
              <a:gd name="connsiteX65" fmla="*/ 125 w 5647"/>
              <a:gd name="connsiteY65" fmla="*/ 2033 h 3392"/>
              <a:gd name="connsiteX66" fmla="*/ 142 w 5647"/>
              <a:gd name="connsiteY66" fmla="*/ 2125 h 3392"/>
              <a:gd name="connsiteX67" fmla="*/ 158 w 5647"/>
              <a:gd name="connsiteY67" fmla="*/ 2216 h 3392"/>
              <a:gd name="connsiteX68" fmla="*/ 176 w 5647"/>
              <a:gd name="connsiteY68" fmla="*/ 2309 h 3392"/>
              <a:gd name="connsiteX69" fmla="*/ 176 w 5647"/>
              <a:gd name="connsiteY69" fmla="*/ 2309 h 3392"/>
              <a:gd name="connsiteX0" fmla="*/ 176 w 5647"/>
              <a:gd name="connsiteY0" fmla="*/ 2309 h 3392"/>
              <a:gd name="connsiteX1" fmla="*/ 176 w 5647"/>
              <a:gd name="connsiteY1" fmla="*/ 2309 h 3392"/>
              <a:gd name="connsiteX2" fmla="*/ 203 w 5647"/>
              <a:gd name="connsiteY2" fmla="*/ 2434 h 3392"/>
              <a:gd name="connsiteX3" fmla="*/ 233 w 5647"/>
              <a:gd name="connsiteY3" fmla="*/ 2564 h 3392"/>
              <a:gd name="connsiteX4" fmla="*/ 267 w 5647"/>
              <a:gd name="connsiteY4" fmla="*/ 2698 h 3392"/>
              <a:gd name="connsiteX5" fmla="*/ 305 w 5647"/>
              <a:gd name="connsiteY5" fmla="*/ 2834 h 3392"/>
              <a:gd name="connsiteX6" fmla="*/ 345 w 5647"/>
              <a:gd name="connsiteY6" fmla="*/ 2971 h 3392"/>
              <a:gd name="connsiteX7" fmla="*/ 390 w 5647"/>
              <a:gd name="connsiteY7" fmla="*/ 3110 h 3392"/>
              <a:gd name="connsiteX8" fmla="*/ 436 w 5647"/>
              <a:gd name="connsiteY8" fmla="*/ 3249 h 3392"/>
              <a:gd name="connsiteX9" fmla="*/ 487 w 5647"/>
              <a:gd name="connsiteY9" fmla="*/ 3392 h 3392"/>
              <a:gd name="connsiteX10" fmla="*/ 487 w 5647"/>
              <a:gd name="connsiteY10" fmla="*/ 3392 h 3392"/>
              <a:gd name="connsiteX11" fmla="*/ 534 w 5647"/>
              <a:gd name="connsiteY11" fmla="*/ 3308 h 3392"/>
              <a:gd name="connsiteX12" fmla="*/ 585 w 5647"/>
              <a:gd name="connsiteY12" fmla="*/ 3223 h 3392"/>
              <a:gd name="connsiteX13" fmla="*/ 638 w 5647"/>
              <a:gd name="connsiteY13" fmla="*/ 3136 h 3392"/>
              <a:gd name="connsiteX14" fmla="*/ 695 w 5647"/>
              <a:gd name="connsiteY14" fmla="*/ 3046 h 3392"/>
              <a:gd name="connsiteX15" fmla="*/ 757 w 5647"/>
              <a:gd name="connsiteY15" fmla="*/ 2956 h 3392"/>
              <a:gd name="connsiteX16" fmla="*/ 821 w 5647"/>
              <a:gd name="connsiteY16" fmla="*/ 2865 h 3392"/>
              <a:gd name="connsiteX17" fmla="*/ 891 w 5647"/>
              <a:gd name="connsiteY17" fmla="*/ 2772 h 3392"/>
              <a:gd name="connsiteX18" fmla="*/ 963 w 5647"/>
              <a:gd name="connsiteY18" fmla="*/ 2680 h 3392"/>
              <a:gd name="connsiteX19" fmla="*/ 1041 w 5647"/>
              <a:gd name="connsiteY19" fmla="*/ 2585 h 3392"/>
              <a:gd name="connsiteX20" fmla="*/ 1122 w 5647"/>
              <a:gd name="connsiteY20" fmla="*/ 2490 h 3392"/>
              <a:gd name="connsiteX21" fmla="*/ 1208 w 5647"/>
              <a:gd name="connsiteY21" fmla="*/ 2395 h 3392"/>
              <a:gd name="connsiteX22" fmla="*/ 1298 w 5647"/>
              <a:gd name="connsiteY22" fmla="*/ 2298 h 3392"/>
              <a:gd name="connsiteX23" fmla="*/ 1392 w 5647"/>
              <a:gd name="connsiteY23" fmla="*/ 2202 h 3392"/>
              <a:gd name="connsiteX24" fmla="*/ 1493 w 5647"/>
              <a:gd name="connsiteY24" fmla="*/ 2107 h 3392"/>
              <a:gd name="connsiteX25" fmla="*/ 1597 w 5647"/>
              <a:gd name="connsiteY25" fmla="*/ 2011 h 3392"/>
              <a:gd name="connsiteX26" fmla="*/ 1706 w 5647"/>
              <a:gd name="connsiteY26" fmla="*/ 1914 h 3392"/>
              <a:gd name="connsiteX27" fmla="*/ 1706 w 5647"/>
              <a:gd name="connsiteY27" fmla="*/ 1914 h 3392"/>
              <a:gd name="connsiteX28" fmla="*/ 1802 w 5647"/>
              <a:gd name="connsiteY28" fmla="*/ 1834 h 3392"/>
              <a:gd name="connsiteX29" fmla="*/ 1902 w 5647"/>
              <a:gd name="connsiteY29" fmla="*/ 1754 h 3392"/>
              <a:gd name="connsiteX30" fmla="*/ 2004 w 5647"/>
              <a:gd name="connsiteY30" fmla="*/ 1676 h 3392"/>
              <a:gd name="connsiteX31" fmla="*/ 2109 w 5647"/>
              <a:gd name="connsiteY31" fmla="*/ 1600 h 3392"/>
              <a:gd name="connsiteX32" fmla="*/ 2215 w 5647"/>
              <a:gd name="connsiteY32" fmla="*/ 1525 h 3392"/>
              <a:gd name="connsiteX33" fmla="*/ 2324 w 5647"/>
              <a:gd name="connsiteY33" fmla="*/ 1451 h 3392"/>
              <a:gd name="connsiteX34" fmla="*/ 2436 w 5647"/>
              <a:gd name="connsiteY34" fmla="*/ 1380 h 3392"/>
              <a:gd name="connsiteX35" fmla="*/ 2549 w 5647"/>
              <a:gd name="connsiteY35" fmla="*/ 1309 h 3392"/>
              <a:gd name="connsiteX36" fmla="*/ 2662 w 5647"/>
              <a:gd name="connsiteY36" fmla="*/ 1241 h 3392"/>
              <a:gd name="connsiteX37" fmla="*/ 2779 w 5647"/>
              <a:gd name="connsiteY37" fmla="*/ 1175 h 3392"/>
              <a:gd name="connsiteX38" fmla="*/ 2894 w 5647"/>
              <a:gd name="connsiteY38" fmla="*/ 1110 h 3392"/>
              <a:gd name="connsiteX39" fmla="*/ 3012 w 5647"/>
              <a:gd name="connsiteY39" fmla="*/ 1048 h 3392"/>
              <a:gd name="connsiteX40" fmla="*/ 3129 w 5647"/>
              <a:gd name="connsiteY40" fmla="*/ 986 h 3392"/>
              <a:gd name="connsiteX41" fmla="*/ 3247 w 5647"/>
              <a:gd name="connsiteY41" fmla="*/ 929 h 3392"/>
              <a:gd name="connsiteX42" fmla="*/ 3365 w 5647"/>
              <a:gd name="connsiteY42" fmla="*/ 873 h 3392"/>
              <a:gd name="connsiteX43" fmla="*/ 3484 w 5647"/>
              <a:gd name="connsiteY43" fmla="*/ 819 h 3392"/>
              <a:gd name="connsiteX44" fmla="*/ 4339 w 5647"/>
              <a:gd name="connsiteY44" fmla="*/ 459 h 3392"/>
              <a:gd name="connsiteX45" fmla="*/ 5647 w 5647"/>
              <a:gd name="connsiteY45" fmla="*/ 0 h 3392"/>
              <a:gd name="connsiteX46" fmla="*/ 19 w 5647"/>
              <a:gd name="connsiteY46" fmla="*/ 8 h 3392"/>
              <a:gd name="connsiteX47" fmla="*/ 19 w 5647"/>
              <a:gd name="connsiteY47" fmla="*/ 8 h 3392"/>
              <a:gd name="connsiteX48" fmla="*/ 13 w 5647"/>
              <a:gd name="connsiteY48" fmla="*/ 77 h 3392"/>
              <a:gd name="connsiteX49" fmla="*/ 9 w 5647"/>
              <a:gd name="connsiteY49" fmla="*/ 137 h 3392"/>
              <a:gd name="connsiteX50" fmla="*/ 9 w 5647"/>
              <a:gd name="connsiteY50" fmla="*/ 137 h 3392"/>
              <a:gd name="connsiteX51" fmla="*/ 3 w 5647"/>
              <a:gd name="connsiteY51" fmla="*/ 283 h 3392"/>
              <a:gd name="connsiteX52" fmla="*/ 1 w 5647"/>
              <a:gd name="connsiteY52" fmla="*/ 374 h 3392"/>
              <a:gd name="connsiteX53" fmla="*/ 0 w 5647"/>
              <a:gd name="connsiteY53" fmla="*/ 475 h 3392"/>
              <a:gd name="connsiteX54" fmla="*/ 0 w 5647"/>
              <a:gd name="connsiteY54" fmla="*/ 585 h 3392"/>
              <a:gd name="connsiteX55" fmla="*/ 1 w 5647"/>
              <a:gd name="connsiteY55" fmla="*/ 707 h 3392"/>
              <a:gd name="connsiteX56" fmla="*/ 6 w 5647"/>
              <a:gd name="connsiteY56" fmla="*/ 835 h 3392"/>
              <a:gd name="connsiteX57" fmla="*/ 12 w 5647"/>
              <a:gd name="connsiteY57" fmla="*/ 973 h 3392"/>
              <a:gd name="connsiteX58" fmla="*/ 19 w 5647"/>
              <a:gd name="connsiteY58" fmla="*/ 1119 h 3392"/>
              <a:gd name="connsiteX59" fmla="*/ 31 w 5647"/>
              <a:gd name="connsiteY59" fmla="*/ 1272 h 3392"/>
              <a:gd name="connsiteX60" fmla="*/ 46 w 5647"/>
              <a:gd name="connsiteY60" fmla="*/ 1432 h 3392"/>
              <a:gd name="connsiteX61" fmla="*/ 64 w 5647"/>
              <a:gd name="connsiteY61" fmla="*/ 1597 h 3392"/>
              <a:gd name="connsiteX62" fmla="*/ 85 w 5647"/>
              <a:gd name="connsiteY62" fmla="*/ 1767 h 3392"/>
              <a:gd name="connsiteX63" fmla="*/ 97 w 5647"/>
              <a:gd name="connsiteY63" fmla="*/ 1855 h 3392"/>
              <a:gd name="connsiteX64" fmla="*/ 110 w 5647"/>
              <a:gd name="connsiteY64" fmla="*/ 1944 h 3392"/>
              <a:gd name="connsiteX65" fmla="*/ 125 w 5647"/>
              <a:gd name="connsiteY65" fmla="*/ 2033 h 3392"/>
              <a:gd name="connsiteX66" fmla="*/ 142 w 5647"/>
              <a:gd name="connsiteY66" fmla="*/ 2125 h 3392"/>
              <a:gd name="connsiteX67" fmla="*/ 158 w 5647"/>
              <a:gd name="connsiteY67" fmla="*/ 2216 h 3392"/>
              <a:gd name="connsiteX68" fmla="*/ 176 w 5647"/>
              <a:gd name="connsiteY68" fmla="*/ 2309 h 3392"/>
              <a:gd name="connsiteX69" fmla="*/ 176 w 5647"/>
              <a:gd name="connsiteY69" fmla="*/ 2309 h 3392"/>
              <a:gd name="connsiteX0" fmla="*/ 176 w 5647"/>
              <a:gd name="connsiteY0" fmla="*/ 2309 h 3392"/>
              <a:gd name="connsiteX1" fmla="*/ 176 w 5647"/>
              <a:gd name="connsiteY1" fmla="*/ 2309 h 3392"/>
              <a:gd name="connsiteX2" fmla="*/ 203 w 5647"/>
              <a:gd name="connsiteY2" fmla="*/ 2434 h 3392"/>
              <a:gd name="connsiteX3" fmla="*/ 233 w 5647"/>
              <a:gd name="connsiteY3" fmla="*/ 2564 h 3392"/>
              <a:gd name="connsiteX4" fmla="*/ 267 w 5647"/>
              <a:gd name="connsiteY4" fmla="*/ 2698 h 3392"/>
              <a:gd name="connsiteX5" fmla="*/ 305 w 5647"/>
              <a:gd name="connsiteY5" fmla="*/ 2834 h 3392"/>
              <a:gd name="connsiteX6" fmla="*/ 345 w 5647"/>
              <a:gd name="connsiteY6" fmla="*/ 2971 h 3392"/>
              <a:gd name="connsiteX7" fmla="*/ 390 w 5647"/>
              <a:gd name="connsiteY7" fmla="*/ 3110 h 3392"/>
              <a:gd name="connsiteX8" fmla="*/ 436 w 5647"/>
              <a:gd name="connsiteY8" fmla="*/ 3249 h 3392"/>
              <a:gd name="connsiteX9" fmla="*/ 487 w 5647"/>
              <a:gd name="connsiteY9" fmla="*/ 3392 h 3392"/>
              <a:gd name="connsiteX10" fmla="*/ 487 w 5647"/>
              <a:gd name="connsiteY10" fmla="*/ 3392 h 3392"/>
              <a:gd name="connsiteX11" fmla="*/ 534 w 5647"/>
              <a:gd name="connsiteY11" fmla="*/ 3308 h 3392"/>
              <a:gd name="connsiteX12" fmla="*/ 585 w 5647"/>
              <a:gd name="connsiteY12" fmla="*/ 3223 h 3392"/>
              <a:gd name="connsiteX13" fmla="*/ 638 w 5647"/>
              <a:gd name="connsiteY13" fmla="*/ 3136 h 3392"/>
              <a:gd name="connsiteX14" fmla="*/ 695 w 5647"/>
              <a:gd name="connsiteY14" fmla="*/ 3046 h 3392"/>
              <a:gd name="connsiteX15" fmla="*/ 757 w 5647"/>
              <a:gd name="connsiteY15" fmla="*/ 2956 h 3392"/>
              <a:gd name="connsiteX16" fmla="*/ 821 w 5647"/>
              <a:gd name="connsiteY16" fmla="*/ 2865 h 3392"/>
              <a:gd name="connsiteX17" fmla="*/ 891 w 5647"/>
              <a:gd name="connsiteY17" fmla="*/ 2772 h 3392"/>
              <a:gd name="connsiteX18" fmla="*/ 963 w 5647"/>
              <a:gd name="connsiteY18" fmla="*/ 2680 h 3392"/>
              <a:gd name="connsiteX19" fmla="*/ 1041 w 5647"/>
              <a:gd name="connsiteY19" fmla="*/ 2585 h 3392"/>
              <a:gd name="connsiteX20" fmla="*/ 1122 w 5647"/>
              <a:gd name="connsiteY20" fmla="*/ 2490 h 3392"/>
              <a:gd name="connsiteX21" fmla="*/ 1208 w 5647"/>
              <a:gd name="connsiteY21" fmla="*/ 2395 h 3392"/>
              <a:gd name="connsiteX22" fmla="*/ 1298 w 5647"/>
              <a:gd name="connsiteY22" fmla="*/ 2298 h 3392"/>
              <a:gd name="connsiteX23" fmla="*/ 1392 w 5647"/>
              <a:gd name="connsiteY23" fmla="*/ 2202 h 3392"/>
              <a:gd name="connsiteX24" fmla="*/ 1493 w 5647"/>
              <a:gd name="connsiteY24" fmla="*/ 2107 h 3392"/>
              <a:gd name="connsiteX25" fmla="*/ 1597 w 5647"/>
              <a:gd name="connsiteY25" fmla="*/ 2011 h 3392"/>
              <a:gd name="connsiteX26" fmla="*/ 1706 w 5647"/>
              <a:gd name="connsiteY26" fmla="*/ 1914 h 3392"/>
              <a:gd name="connsiteX27" fmla="*/ 1706 w 5647"/>
              <a:gd name="connsiteY27" fmla="*/ 1914 h 3392"/>
              <a:gd name="connsiteX28" fmla="*/ 1802 w 5647"/>
              <a:gd name="connsiteY28" fmla="*/ 1834 h 3392"/>
              <a:gd name="connsiteX29" fmla="*/ 1902 w 5647"/>
              <a:gd name="connsiteY29" fmla="*/ 1754 h 3392"/>
              <a:gd name="connsiteX30" fmla="*/ 2004 w 5647"/>
              <a:gd name="connsiteY30" fmla="*/ 1676 h 3392"/>
              <a:gd name="connsiteX31" fmla="*/ 2109 w 5647"/>
              <a:gd name="connsiteY31" fmla="*/ 1600 h 3392"/>
              <a:gd name="connsiteX32" fmla="*/ 2215 w 5647"/>
              <a:gd name="connsiteY32" fmla="*/ 1525 h 3392"/>
              <a:gd name="connsiteX33" fmla="*/ 2324 w 5647"/>
              <a:gd name="connsiteY33" fmla="*/ 1451 h 3392"/>
              <a:gd name="connsiteX34" fmla="*/ 2436 w 5647"/>
              <a:gd name="connsiteY34" fmla="*/ 1380 h 3392"/>
              <a:gd name="connsiteX35" fmla="*/ 2549 w 5647"/>
              <a:gd name="connsiteY35" fmla="*/ 1309 h 3392"/>
              <a:gd name="connsiteX36" fmla="*/ 2662 w 5647"/>
              <a:gd name="connsiteY36" fmla="*/ 1241 h 3392"/>
              <a:gd name="connsiteX37" fmla="*/ 2779 w 5647"/>
              <a:gd name="connsiteY37" fmla="*/ 1175 h 3392"/>
              <a:gd name="connsiteX38" fmla="*/ 2894 w 5647"/>
              <a:gd name="connsiteY38" fmla="*/ 1110 h 3392"/>
              <a:gd name="connsiteX39" fmla="*/ 3012 w 5647"/>
              <a:gd name="connsiteY39" fmla="*/ 1048 h 3392"/>
              <a:gd name="connsiteX40" fmla="*/ 3129 w 5647"/>
              <a:gd name="connsiteY40" fmla="*/ 986 h 3392"/>
              <a:gd name="connsiteX41" fmla="*/ 3247 w 5647"/>
              <a:gd name="connsiteY41" fmla="*/ 929 h 3392"/>
              <a:gd name="connsiteX42" fmla="*/ 3365 w 5647"/>
              <a:gd name="connsiteY42" fmla="*/ 873 h 3392"/>
              <a:gd name="connsiteX43" fmla="*/ 3484 w 5647"/>
              <a:gd name="connsiteY43" fmla="*/ 819 h 3392"/>
              <a:gd name="connsiteX44" fmla="*/ 4339 w 5647"/>
              <a:gd name="connsiteY44" fmla="*/ 459 h 3392"/>
              <a:gd name="connsiteX45" fmla="*/ 5647 w 5647"/>
              <a:gd name="connsiteY45" fmla="*/ 0 h 3392"/>
              <a:gd name="connsiteX46" fmla="*/ 19 w 5647"/>
              <a:gd name="connsiteY46" fmla="*/ 8 h 3392"/>
              <a:gd name="connsiteX47" fmla="*/ 19 w 5647"/>
              <a:gd name="connsiteY47" fmla="*/ 8 h 3392"/>
              <a:gd name="connsiteX48" fmla="*/ 13 w 5647"/>
              <a:gd name="connsiteY48" fmla="*/ 77 h 3392"/>
              <a:gd name="connsiteX49" fmla="*/ 9 w 5647"/>
              <a:gd name="connsiteY49" fmla="*/ 137 h 3392"/>
              <a:gd name="connsiteX50" fmla="*/ 9 w 5647"/>
              <a:gd name="connsiteY50" fmla="*/ 137 h 3392"/>
              <a:gd name="connsiteX51" fmla="*/ 3 w 5647"/>
              <a:gd name="connsiteY51" fmla="*/ 283 h 3392"/>
              <a:gd name="connsiteX52" fmla="*/ 1 w 5647"/>
              <a:gd name="connsiteY52" fmla="*/ 374 h 3392"/>
              <a:gd name="connsiteX53" fmla="*/ 0 w 5647"/>
              <a:gd name="connsiteY53" fmla="*/ 475 h 3392"/>
              <a:gd name="connsiteX54" fmla="*/ 0 w 5647"/>
              <a:gd name="connsiteY54" fmla="*/ 585 h 3392"/>
              <a:gd name="connsiteX55" fmla="*/ 1 w 5647"/>
              <a:gd name="connsiteY55" fmla="*/ 707 h 3392"/>
              <a:gd name="connsiteX56" fmla="*/ 6 w 5647"/>
              <a:gd name="connsiteY56" fmla="*/ 835 h 3392"/>
              <a:gd name="connsiteX57" fmla="*/ 12 w 5647"/>
              <a:gd name="connsiteY57" fmla="*/ 973 h 3392"/>
              <a:gd name="connsiteX58" fmla="*/ 19 w 5647"/>
              <a:gd name="connsiteY58" fmla="*/ 1119 h 3392"/>
              <a:gd name="connsiteX59" fmla="*/ 31 w 5647"/>
              <a:gd name="connsiteY59" fmla="*/ 1272 h 3392"/>
              <a:gd name="connsiteX60" fmla="*/ 46 w 5647"/>
              <a:gd name="connsiteY60" fmla="*/ 1432 h 3392"/>
              <a:gd name="connsiteX61" fmla="*/ 64 w 5647"/>
              <a:gd name="connsiteY61" fmla="*/ 1597 h 3392"/>
              <a:gd name="connsiteX62" fmla="*/ 85 w 5647"/>
              <a:gd name="connsiteY62" fmla="*/ 1767 h 3392"/>
              <a:gd name="connsiteX63" fmla="*/ 97 w 5647"/>
              <a:gd name="connsiteY63" fmla="*/ 1855 h 3392"/>
              <a:gd name="connsiteX64" fmla="*/ 110 w 5647"/>
              <a:gd name="connsiteY64" fmla="*/ 1944 h 3392"/>
              <a:gd name="connsiteX65" fmla="*/ 125 w 5647"/>
              <a:gd name="connsiteY65" fmla="*/ 2033 h 3392"/>
              <a:gd name="connsiteX66" fmla="*/ 142 w 5647"/>
              <a:gd name="connsiteY66" fmla="*/ 2125 h 3392"/>
              <a:gd name="connsiteX67" fmla="*/ 158 w 5647"/>
              <a:gd name="connsiteY67" fmla="*/ 2216 h 3392"/>
              <a:gd name="connsiteX68" fmla="*/ 176 w 5647"/>
              <a:gd name="connsiteY68" fmla="*/ 2309 h 3392"/>
              <a:gd name="connsiteX69" fmla="*/ 176 w 5647"/>
              <a:gd name="connsiteY69" fmla="*/ 2309 h 3392"/>
              <a:gd name="connsiteX0" fmla="*/ 176 w 5647"/>
              <a:gd name="connsiteY0" fmla="*/ 2309 h 3392"/>
              <a:gd name="connsiteX1" fmla="*/ 176 w 5647"/>
              <a:gd name="connsiteY1" fmla="*/ 2309 h 3392"/>
              <a:gd name="connsiteX2" fmla="*/ 203 w 5647"/>
              <a:gd name="connsiteY2" fmla="*/ 2434 h 3392"/>
              <a:gd name="connsiteX3" fmla="*/ 233 w 5647"/>
              <a:gd name="connsiteY3" fmla="*/ 2564 h 3392"/>
              <a:gd name="connsiteX4" fmla="*/ 267 w 5647"/>
              <a:gd name="connsiteY4" fmla="*/ 2698 h 3392"/>
              <a:gd name="connsiteX5" fmla="*/ 305 w 5647"/>
              <a:gd name="connsiteY5" fmla="*/ 2834 h 3392"/>
              <a:gd name="connsiteX6" fmla="*/ 345 w 5647"/>
              <a:gd name="connsiteY6" fmla="*/ 2971 h 3392"/>
              <a:gd name="connsiteX7" fmla="*/ 390 w 5647"/>
              <a:gd name="connsiteY7" fmla="*/ 3110 h 3392"/>
              <a:gd name="connsiteX8" fmla="*/ 436 w 5647"/>
              <a:gd name="connsiteY8" fmla="*/ 3249 h 3392"/>
              <a:gd name="connsiteX9" fmla="*/ 487 w 5647"/>
              <a:gd name="connsiteY9" fmla="*/ 3392 h 3392"/>
              <a:gd name="connsiteX10" fmla="*/ 487 w 5647"/>
              <a:gd name="connsiteY10" fmla="*/ 3392 h 3392"/>
              <a:gd name="connsiteX11" fmla="*/ 534 w 5647"/>
              <a:gd name="connsiteY11" fmla="*/ 3308 h 3392"/>
              <a:gd name="connsiteX12" fmla="*/ 585 w 5647"/>
              <a:gd name="connsiteY12" fmla="*/ 3223 h 3392"/>
              <a:gd name="connsiteX13" fmla="*/ 638 w 5647"/>
              <a:gd name="connsiteY13" fmla="*/ 3136 h 3392"/>
              <a:gd name="connsiteX14" fmla="*/ 695 w 5647"/>
              <a:gd name="connsiteY14" fmla="*/ 3046 h 3392"/>
              <a:gd name="connsiteX15" fmla="*/ 757 w 5647"/>
              <a:gd name="connsiteY15" fmla="*/ 2956 h 3392"/>
              <a:gd name="connsiteX16" fmla="*/ 821 w 5647"/>
              <a:gd name="connsiteY16" fmla="*/ 2865 h 3392"/>
              <a:gd name="connsiteX17" fmla="*/ 891 w 5647"/>
              <a:gd name="connsiteY17" fmla="*/ 2772 h 3392"/>
              <a:gd name="connsiteX18" fmla="*/ 963 w 5647"/>
              <a:gd name="connsiteY18" fmla="*/ 2680 h 3392"/>
              <a:gd name="connsiteX19" fmla="*/ 1041 w 5647"/>
              <a:gd name="connsiteY19" fmla="*/ 2585 h 3392"/>
              <a:gd name="connsiteX20" fmla="*/ 1122 w 5647"/>
              <a:gd name="connsiteY20" fmla="*/ 2490 h 3392"/>
              <a:gd name="connsiteX21" fmla="*/ 1208 w 5647"/>
              <a:gd name="connsiteY21" fmla="*/ 2395 h 3392"/>
              <a:gd name="connsiteX22" fmla="*/ 1298 w 5647"/>
              <a:gd name="connsiteY22" fmla="*/ 2298 h 3392"/>
              <a:gd name="connsiteX23" fmla="*/ 1392 w 5647"/>
              <a:gd name="connsiteY23" fmla="*/ 2202 h 3392"/>
              <a:gd name="connsiteX24" fmla="*/ 1493 w 5647"/>
              <a:gd name="connsiteY24" fmla="*/ 2107 h 3392"/>
              <a:gd name="connsiteX25" fmla="*/ 1597 w 5647"/>
              <a:gd name="connsiteY25" fmla="*/ 2011 h 3392"/>
              <a:gd name="connsiteX26" fmla="*/ 1706 w 5647"/>
              <a:gd name="connsiteY26" fmla="*/ 1914 h 3392"/>
              <a:gd name="connsiteX27" fmla="*/ 1706 w 5647"/>
              <a:gd name="connsiteY27" fmla="*/ 1914 h 3392"/>
              <a:gd name="connsiteX28" fmla="*/ 1802 w 5647"/>
              <a:gd name="connsiteY28" fmla="*/ 1834 h 3392"/>
              <a:gd name="connsiteX29" fmla="*/ 1902 w 5647"/>
              <a:gd name="connsiteY29" fmla="*/ 1754 h 3392"/>
              <a:gd name="connsiteX30" fmla="*/ 2004 w 5647"/>
              <a:gd name="connsiteY30" fmla="*/ 1676 h 3392"/>
              <a:gd name="connsiteX31" fmla="*/ 2109 w 5647"/>
              <a:gd name="connsiteY31" fmla="*/ 1600 h 3392"/>
              <a:gd name="connsiteX32" fmla="*/ 2215 w 5647"/>
              <a:gd name="connsiteY32" fmla="*/ 1525 h 3392"/>
              <a:gd name="connsiteX33" fmla="*/ 2324 w 5647"/>
              <a:gd name="connsiteY33" fmla="*/ 1451 h 3392"/>
              <a:gd name="connsiteX34" fmla="*/ 2436 w 5647"/>
              <a:gd name="connsiteY34" fmla="*/ 1380 h 3392"/>
              <a:gd name="connsiteX35" fmla="*/ 2549 w 5647"/>
              <a:gd name="connsiteY35" fmla="*/ 1309 h 3392"/>
              <a:gd name="connsiteX36" fmla="*/ 2662 w 5647"/>
              <a:gd name="connsiteY36" fmla="*/ 1241 h 3392"/>
              <a:gd name="connsiteX37" fmla="*/ 2779 w 5647"/>
              <a:gd name="connsiteY37" fmla="*/ 1175 h 3392"/>
              <a:gd name="connsiteX38" fmla="*/ 2894 w 5647"/>
              <a:gd name="connsiteY38" fmla="*/ 1110 h 3392"/>
              <a:gd name="connsiteX39" fmla="*/ 3012 w 5647"/>
              <a:gd name="connsiteY39" fmla="*/ 1048 h 3392"/>
              <a:gd name="connsiteX40" fmla="*/ 3129 w 5647"/>
              <a:gd name="connsiteY40" fmla="*/ 986 h 3392"/>
              <a:gd name="connsiteX41" fmla="*/ 3247 w 5647"/>
              <a:gd name="connsiteY41" fmla="*/ 929 h 3392"/>
              <a:gd name="connsiteX42" fmla="*/ 3365 w 5647"/>
              <a:gd name="connsiteY42" fmla="*/ 873 h 3392"/>
              <a:gd name="connsiteX43" fmla="*/ 4339 w 5647"/>
              <a:gd name="connsiteY43" fmla="*/ 459 h 3392"/>
              <a:gd name="connsiteX44" fmla="*/ 5647 w 5647"/>
              <a:gd name="connsiteY44" fmla="*/ 0 h 3392"/>
              <a:gd name="connsiteX45" fmla="*/ 19 w 5647"/>
              <a:gd name="connsiteY45" fmla="*/ 8 h 3392"/>
              <a:gd name="connsiteX46" fmla="*/ 19 w 5647"/>
              <a:gd name="connsiteY46" fmla="*/ 8 h 3392"/>
              <a:gd name="connsiteX47" fmla="*/ 13 w 5647"/>
              <a:gd name="connsiteY47" fmla="*/ 77 h 3392"/>
              <a:gd name="connsiteX48" fmla="*/ 9 w 5647"/>
              <a:gd name="connsiteY48" fmla="*/ 137 h 3392"/>
              <a:gd name="connsiteX49" fmla="*/ 9 w 5647"/>
              <a:gd name="connsiteY49" fmla="*/ 137 h 3392"/>
              <a:gd name="connsiteX50" fmla="*/ 3 w 5647"/>
              <a:gd name="connsiteY50" fmla="*/ 283 h 3392"/>
              <a:gd name="connsiteX51" fmla="*/ 1 w 5647"/>
              <a:gd name="connsiteY51" fmla="*/ 374 h 3392"/>
              <a:gd name="connsiteX52" fmla="*/ 0 w 5647"/>
              <a:gd name="connsiteY52" fmla="*/ 475 h 3392"/>
              <a:gd name="connsiteX53" fmla="*/ 0 w 5647"/>
              <a:gd name="connsiteY53" fmla="*/ 585 h 3392"/>
              <a:gd name="connsiteX54" fmla="*/ 1 w 5647"/>
              <a:gd name="connsiteY54" fmla="*/ 707 h 3392"/>
              <a:gd name="connsiteX55" fmla="*/ 6 w 5647"/>
              <a:gd name="connsiteY55" fmla="*/ 835 h 3392"/>
              <a:gd name="connsiteX56" fmla="*/ 12 w 5647"/>
              <a:gd name="connsiteY56" fmla="*/ 973 h 3392"/>
              <a:gd name="connsiteX57" fmla="*/ 19 w 5647"/>
              <a:gd name="connsiteY57" fmla="*/ 1119 h 3392"/>
              <a:gd name="connsiteX58" fmla="*/ 31 w 5647"/>
              <a:gd name="connsiteY58" fmla="*/ 1272 h 3392"/>
              <a:gd name="connsiteX59" fmla="*/ 46 w 5647"/>
              <a:gd name="connsiteY59" fmla="*/ 1432 h 3392"/>
              <a:gd name="connsiteX60" fmla="*/ 64 w 5647"/>
              <a:gd name="connsiteY60" fmla="*/ 1597 h 3392"/>
              <a:gd name="connsiteX61" fmla="*/ 85 w 5647"/>
              <a:gd name="connsiteY61" fmla="*/ 1767 h 3392"/>
              <a:gd name="connsiteX62" fmla="*/ 97 w 5647"/>
              <a:gd name="connsiteY62" fmla="*/ 1855 h 3392"/>
              <a:gd name="connsiteX63" fmla="*/ 110 w 5647"/>
              <a:gd name="connsiteY63" fmla="*/ 1944 h 3392"/>
              <a:gd name="connsiteX64" fmla="*/ 125 w 5647"/>
              <a:gd name="connsiteY64" fmla="*/ 2033 h 3392"/>
              <a:gd name="connsiteX65" fmla="*/ 142 w 5647"/>
              <a:gd name="connsiteY65" fmla="*/ 2125 h 3392"/>
              <a:gd name="connsiteX66" fmla="*/ 158 w 5647"/>
              <a:gd name="connsiteY66" fmla="*/ 2216 h 3392"/>
              <a:gd name="connsiteX67" fmla="*/ 176 w 5647"/>
              <a:gd name="connsiteY67" fmla="*/ 2309 h 3392"/>
              <a:gd name="connsiteX68" fmla="*/ 176 w 5647"/>
              <a:gd name="connsiteY68" fmla="*/ 2309 h 3392"/>
              <a:gd name="connsiteX0" fmla="*/ 176 w 5647"/>
              <a:gd name="connsiteY0" fmla="*/ 2309 h 3392"/>
              <a:gd name="connsiteX1" fmla="*/ 176 w 5647"/>
              <a:gd name="connsiteY1" fmla="*/ 2309 h 3392"/>
              <a:gd name="connsiteX2" fmla="*/ 203 w 5647"/>
              <a:gd name="connsiteY2" fmla="*/ 2434 h 3392"/>
              <a:gd name="connsiteX3" fmla="*/ 233 w 5647"/>
              <a:gd name="connsiteY3" fmla="*/ 2564 h 3392"/>
              <a:gd name="connsiteX4" fmla="*/ 267 w 5647"/>
              <a:gd name="connsiteY4" fmla="*/ 2698 h 3392"/>
              <a:gd name="connsiteX5" fmla="*/ 305 w 5647"/>
              <a:gd name="connsiteY5" fmla="*/ 2834 h 3392"/>
              <a:gd name="connsiteX6" fmla="*/ 345 w 5647"/>
              <a:gd name="connsiteY6" fmla="*/ 2971 h 3392"/>
              <a:gd name="connsiteX7" fmla="*/ 390 w 5647"/>
              <a:gd name="connsiteY7" fmla="*/ 3110 h 3392"/>
              <a:gd name="connsiteX8" fmla="*/ 436 w 5647"/>
              <a:gd name="connsiteY8" fmla="*/ 3249 h 3392"/>
              <a:gd name="connsiteX9" fmla="*/ 487 w 5647"/>
              <a:gd name="connsiteY9" fmla="*/ 3392 h 3392"/>
              <a:gd name="connsiteX10" fmla="*/ 487 w 5647"/>
              <a:gd name="connsiteY10" fmla="*/ 3392 h 3392"/>
              <a:gd name="connsiteX11" fmla="*/ 534 w 5647"/>
              <a:gd name="connsiteY11" fmla="*/ 3308 h 3392"/>
              <a:gd name="connsiteX12" fmla="*/ 585 w 5647"/>
              <a:gd name="connsiteY12" fmla="*/ 3223 h 3392"/>
              <a:gd name="connsiteX13" fmla="*/ 638 w 5647"/>
              <a:gd name="connsiteY13" fmla="*/ 3136 h 3392"/>
              <a:gd name="connsiteX14" fmla="*/ 695 w 5647"/>
              <a:gd name="connsiteY14" fmla="*/ 3046 h 3392"/>
              <a:gd name="connsiteX15" fmla="*/ 757 w 5647"/>
              <a:gd name="connsiteY15" fmla="*/ 2956 h 3392"/>
              <a:gd name="connsiteX16" fmla="*/ 821 w 5647"/>
              <a:gd name="connsiteY16" fmla="*/ 2865 h 3392"/>
              <a:gd name="connsiteX17" fmla="*/ 891 w 5647"/>
              <a:gd name="connsiteY17" fmla="*/ 2772 h 3392"/>
              <a:gd name="connsiteX18" fmla="*/ 963 w 5647"/>
              <a:gd name="connsiteY18" fmla="*/ 2680 h 3392"/>
              <a:gd name="connsiteX19" fmla="*/ 1041 w 5647"/>
              <a:gd name="connsiteY19" fmla="*/ 2585 h 3392"/>
              <a:gd name="connsiteX20" fmla="*/ 1122 w 5647"/>
              <a:gd name="connsiteY20" fmla="*/ 2490 h 3392"/>
              <a:gd name="connsiteX21" fmla="*/ 1208 w 5647"/>
              <a:gd name="connsiteY21" fmla="*/ 2395 h 3392"/>
              <a:gd name="connsiteX22" fmla="*/ 1298 w 5647"/>
              <a:gd name="connsiteY22" fmla="*/ 2298 h 3392"/>
              <a:gd name="connsiteX23" fmla="*/ 1392 w 5647"/>
              <a:gd name="connsiteY23" fmla="*/ 2202 h 3392"/>
              <a:gd name="connsiteX24" fmla="*/ 1493 w 5647"/>
              <a:gd name="connsiteY24" fmla="*/ 2107 h 3392"/>
              <a:gd name="connsiteX25" fmla="*/ 1597 w 5647"/>
              <a:gd name="connsiteY25" fmla="*/ 2011 h 3392"/>
              <a:gd name="connsiteX26" fmla="*/ 1706 w 5647"/>
              <a:gd name="connsiteY26" fmla="*/ 1914 h 3392"/>
              <a:gd name="connsiteX27" fmla="*/ 1706 w 5647"/>
              <a:gd name="connsiteY27" fmla="*/ 1914 h 3392"/>
              <a:gd name="connsiteX28" fmla="*/ 1802 w 5647"/>
              <a:gd name="connsiteY28" fmla="*/ 1834 h 3392"/>
              <a:gd name="connsiteX29" fmla="*/ 1902 w 5647"/>
              <a:gd name="connsiteY29" fmla="*/ 1754 h 3392"/>
              <a:gd name="connsiteX30" fmla="*/ 2004 w 5647"/>
              <a:gd name="connsiteY30" fmla="*/ 1676 h 3392"/>
              <a:gd name="connsiteX31" fmla="*/ 2109 w 5647"/>
              <a:gd name="connsiteY31" fmla="*/ 1600 h 3392"/>
              <a:gd name="connsiteX32" fmla="*/ 2215 w 5647"/>
              <a:gd name="connsiteY32" fmla="*/ 1525 h 3392"/>
              <a:gd name="connsiteX33" fmla="*/ 2324 w 5647"/>
              <a:gd name="connsiteY33" fmla="*/ 1451 h 3392"/>
              <a:gd name="connsiteX34" fmla="*/ 2436 w 5647"/>
              <a:gd name="connsiteY34" fmla="*/ 1380 h 3392"/>
              <a:gd name="connsiteX35" fmla="*/ 2549 w 5647"/>
              <a:gd name="connsiteY35" fmla="*/ 1309 h 3392"/>
              <a:gd name="connsiteX36" fmla="*/ 2662 w 5647"/>
              <a:gd name="connsiteY36" fmla="*/ 1241 h 3392"/>
              <a:gd name="connsiteX37" fmla="*/ 2779 w 5647"/>
              <a:gd name="connsiteY37" fmla="*/ 1175 h 3392"/>
              <a:gd name="connsiteX38" fmla="*/ 2894 w 5647"/>
              <a:gd name="connsiteY38" fmla="*/ 1110 h 3392"/>
              <a:gd name="connsiteX39" fmla="*/ 3012 w 5647"/>
              <a:gd name="connsiteY39" fmla="*/ 1048 h 3392"/>
              <a:gd name="connsiteX40" fmla="*/ 3129 w 5647"/>
              <a:gd name="connsiteY40" fmla="*/ 986 h 3392"/>
              <a:gd name="connsiteX41" fmla="*/ 3247 w 5647"/>
              <a:gd name="connsiteY41" fmla="*/ 929 h 3392"/>
              <a:gd name="connsiteX42" fmla="*/ 4339 w 5647"/>
              <a:gd name="connsiteY42" fmla="*/ 459 h 3392"/>
              <a:gd name="connsiteX43" fmla="*/ 5647 w 5647"/>
              <a:gd name="connsiteY43" fmla="*/ 0 h 3392"/>
              <a:gd name="connsiteX44" fmla="*/ 19 w 5647"/>
              <a:gd name="connsiteY44" fmla="*/ 8 h 3392"/>
              <a:gd name="connsiteX45" fmla="*/ 19 w 5647"/>
              <a:gd name="connsiteY45" fmla="*/ 8 h 3392"/>
              <a:gd name="connsiteX46" fmla="*/ 13 w 5647"/>
              <a:gd name="connsiteY46" fmla="*/ 77 h 3392"/>
              <a:gd name="connsiteX47" fmla="*/ 9 w 5647"/>
              <a:gd name="connsiteY47" fmla="*/ 137 h 3392"/>
              <a:gd name="connsiteX48" fmla="*/ 9 w 5647"/>
              <a:gd name="connsiteY48" fmla="*/ 137 h 3392"/>
              <a:gd name="connsiteX49" fmla="*/ 3 w 5647"/>
              <a:gd name="connsiteY49" fmla="*/ 283 h 3392"/>
              <a:gd name="connsiteX50" fmla="*/ 1 w 5647"/>
              <a:gd name="connsiteY50" fmla="*/ 374 h 3392"/>
              <a:gd name="connsiteX51" fmla="*/ 0 w 5647"/>
              <a:gd name="connsiteY51" fmla="*/ 475 h 3392"/>
              <a:gd name="connsiteX52" fmla="*/ 0 w 5647"/>
              <a:gd name="connsiteY52" fmla="*/ 585 h 3392"/>
              <a:gd name="connsiteX53" fmla="*/ 1 w 5647"/>
              <a:gd name="connsiteY53" fmla="*/ 707 h 3392"/>
              <a:gd name="connsiteX54" fmla="*/ 6 w 5647"/>
              <a:gd name="connsiteY54" fmla="*/ 835 h 3392"/>
              <a:gd name="connsiteX55" fmla="*/ 12 w 5647"/>
              <a:gd name="connsiteY55" fmla="*/ 973 h 3392"/>
              <a:gd name="connsiteX56" fmla="*/ 19 w 5647"/>
              <a:gd name="connsiteY56" fmla="*/ 1119 h 3392"/>
              <a:gd name="connsiteX57" fmla="*/ 31 w 5647"/>
              <a:gd name="connsiteY57" fmla="*/ 1272 h 3392"/>
              <a:gd name="connsiteX58" fmla="*/ 46 w 5647"/>
              <a:gd name="connsiteY58" fmla="*/ 1432 h 3392"/>
              <a:gd name="connsiteX59" fmla="*/ 64 w 5647"/>
              <a:gd name="connsiteY59" fmla="*/ 1597 h 3392"/>
              <a:gd name="connsiteX60" fmla="*/ 85 w 5647"/>
              <a:gd name="connsiteY60" fmla="*/ 1767 h 3392"/>
              <a:gd name="connsiteX61" fmla="*/ 97 w 5647"/>
              <a:gd name="connsiteY61" fmla="*/ 1855 h 3392"/>
              <a:gd name="connsiteX62" fmla="*/ 110 w 5647"/>
              <a:gd name="connsiteY62" fmla="*/ 1944 h 3392"/>
              <a:gd name="connsiteX63" fmla="*/ 125 w 5647"/>
              <a:gd name="connsiteY63" fmla="*/ 2033 h 3392"/>
              <a:gd name="connsiteX64" fmla="*/ 142 w 5647"/>
              <a:gd name="connsiteY64" fmla="*/ 2125 h 3392"/>
              <a:gd name="connsiteX65" fmla="*/ 158 w 5647"/>
              <a:gd name="connsiteY65" fmla="*/ 2216 h 3392"/>
              <a:gd name="connsiteX66" fmla="*/ 176 w 5647"/>
              <a:gd name="connsiteY66" fmla="*/ 2309 h 3392"/>
              <a:gd name="connsiteX67" fmla="*/ 176 w 5647"/>
              <a:gd name="connsiteY67" fmla="*/ 2309 h 3392"/>
              <a:gd name="connsiteX0" fmla="*/ 176 w 5647"/>
              <a:gd name="connsiteY0" fmla="*/ 2309 h 3392"/>
              <a:gd name="connsiteX1" fmla="*/ 176 w 5647"/>
              <a:gd name="connsiteY1" fmla="*/ 2309 h 3392"/>
              <a:gd name="connsiteX2" fmla="*/ 203 w 5647"/>
              <a:gd name="connsiteY2" fmla="*/ 2434 h 3392"/>
              <a:gd name="connsiteX3" fmla="*/ 233 w 5647"/>
              <a:gd name="connsiteY3" fmla="*/ 2564 h 3392"/>
              <a:gd name="connsiteX4" fmla="*/ 267 w 5647"/>
              <a:gd name="connsiteY4" fmla="*/ 2698 h 3392"/>
              <a:gd name="connsiteX5" fmla="*/ 305 w 5647"/>
              <a:gd name="connsiteY5" fmla="*/ 2834 h 3392"/>
              <a:gd name="connsiteX6" fmla="*/ 345 w 5647"/>
              <a:gd name="connsiteY6" fmla="*/ 2971 h 3392"/>
              <a:gd name="connsiteX7" fmla="*/ 390 w 5647"/>
              <a:gd name="connsiteY7" fmla="*/ 3110 h 3392"/>
              <a:gd name="connsiteX8" fmla="*/ 436 w 5647"/>
              <a:gd name="connsiteY8" fmla="*/ 3249 h 3392"/>
              <a:gd name="connsiteX9" fmla="*/ 487 w 5647"/>
              <a:gd name="connsiteY9" fmla="*/ 3392 h 3392"/>
              <a:gd name="connsiteX10" fmla="*/ 487 w 5647"/>
              <a:gd name="connsiteY10" fmla="*/ 3392 h 3392"/>
              <a:gd name="connsiteX11" fmla="*/ 534 w 5647"/>
              <a:gd name="connsiteY11" fmla="*/ 3308 h 3392"/>
              <a:gd name="connsiteX12" fmla="*/ 585 w 5647"/>
              <a:gd name="connsiteY12" fmla="*/ 3223 h 3392"/>
              <a:gd name="connsiteX13" fmla="*/ 638 w 5647"/>
              <a:gd name="connsiteY13" fmla="*/ 3136 h 3392"/>
              <a:gd name="connsiteX14" fmla="*/ 695 w 5647"/>
              <a:gd name="connsiteY14" fmla="*/ 3046 h 3392"/>
              <a:gd name="connsiteX15" fmla="*/ 757 w 5647"/>
              <a:gd name="connsiteY15" fmla="*/ 2956 h 3392"/>
              <a:gd name="connsiteX16" fmla="*/ 821 w 5647"/>
              <a:gd name="connsiteY16" fmla="*/ 2865 h 3392"/>
              <a:gd name="connsiteX17" fmla="*/ 891 w 5647"/>
              <a:gd name="connsiteY17" fmla="*/ 2772 h 3392"/>
              <a:gd name="connsiteX18" fmla="*/ 963 w 5647"/>
              <a:gd name="connsiteY18" fmla="*/ 2680 h 3392"/>
              <a:gd name="connsiteX19" fmla="*/ 1041 w 5647"/>
              <a:gd name="connsiteY19" fmla="*/ 2585 h 3392"/>
              <a:gd name="connsiteX20" fmla="*/ 1122 w 5647"/>
              <a:gd name="connsiteY20" fmla="*/ 2490 h 3392"/>
              <a:gd name="connsiteX21" fmla="*/ 1208 w 5647"/>
              <a:gd name="connsiteY21" fmla="*/ 2395 h 3392"/>
              <a:gd name="connsiteX22" fmla="*/ 1298 w 5647"/>
              <a:gd name="connsiteY22" fmla="*/ 2298 h 3392"/>
              <a:gd name="connsiteX23" fmla="*/ 1392 w 5647"/>
              <a:gd name="connsiteY23" fmla="*/ 2202 h 3392"/>
              <a:gd name="connsiteX24" fmla="*/ 1493 w 5647"/>
              <a:gd name="connsiteY24" fmla="*/ 2107 h 3392"/>
              <a:gd name="connsiteX25" fmla="*/ 1597 w 5647"/>
              <a:gd name="connsiteY25" fmla="*/ 2011 h 3392"/>
              <a:gd name="connsiteX26" fmla="*/ 1706 w 5647"/>
              <a:gd name="connsiteY26" fmla="*/ 1914 h 3392"/>
              <a:gd name="connsiteX27" fmla="*/ 1706 w 5647"/>
              <a:gd name="connsiteY27" fmla="*/ 1914 h 3392"/>
              <a:gd name="connsiteX28" fmla="*/ 1802 w 5647"/>
              <a:gd name="connsiteY28" fmla="*/ 1834 h 3392"/>
              <a:gd name="connsiteX29" fmla="*/ 1902 w 5647"/>
              <a:gd name="connsiteY29" fmla="*/ 1754 h 3392"/>
              <a:gd name="connsiteX30" fmla="*/ 2004 w 5647"/>
              <a:gd name="connsiteY30" fmla="*/ 1676 h 3392"/>
              <a:gd name="connsiteX31" fmla="*/ 2109 w 5647"/>
              <a:gd name="connsiteY31" fmla="*/ 1600 h 3392"/>
              <a:gd name="connsiteX32" fmla="*/ 2215 w 5647"/>
              <a:gd name="connsiteY32" fmla="*/ 1525 h 3392"/>
              <a:gd name="connsiteX33" fmla="*/ 2324 w 5647"/>
              <a:gd name="connsiteY33" fmla="*/ 1451 h 3392"/>
              <a:gd name="connsiteX34" fmla="*/ 2436 w 5647"/>
              <a:gd name="connsiteY34" fmla="*/ 1380 h 3392"/>
              <a:gd name="connsiteX35" fmla="*/ 2549 w 5647"/>
              <a:gd name="connsiteY35" fmla="*/ 1309 h 3392"/>
              <a:gd name="connsiteX36" fmla="*/ 2662 w 5647"/>
              <a:gd name="connsiteY36" fmla="*/ 1241 h 3392"/>
              <a:gd name="connsiteX37" fmla="*/ 2779 w 5647"/>
              <a:gd name="connsiteY37" fmla="*/ 1175 h 3392"/>
              <a:gd name="connsiteX38" fmla="*/ 2894 w 5647"/>
              <a:gd name="connsiteY38" fmla="*/ 1110 h 3392"/>
              <a:gd name="connsiteX39" fmla="*/ 3012 w 5647"/>
              <a:gd name="connsiteY39" fmla="*/ 1048 h 3392"/>
              <a:gd name="connsiteX40" fmla="*/ 3129 w 5647"/>
              <a:gd name="connsiteY40" fmla="*/ 986 h 3392"/>
              <a:gd name="connsiteX41" fmla="*/ 3247 w 5647"/>
              <a:gd name="connsiteY41" fmla="*/ 929 h 3392"/>
              <a:gd name="connsiteX42" fmla="*/ 4282 w 5647"/>
              <a:gd name="connsiteY42" fmla="*/ 435 h 3392"/>
              <a:gd name="connsiteX43" fmla="*/ 5647 w 5647"/>
              <a:gd name="connsiteY43" fmla="*/ 0 h 3392"/>
              <a:gd name="connsiteX44" fmla="*/ 19 w 5647"/>
              <a:gd name="connsiteY44" fmla="*/ 8 h 3392"/>
              <a:gd name="connsiteX45" fmla="*/ 19 w 5647"/>
              <a:gd name="connsiteY45" fmla="*/ 8 h 3392"/>
              <a:gd name="connsiteX46" fmla="*/ 13 w 5647"/>
              <a:gd name="connsiteY46" fmla="*/ 77 h 3392"/>
              <a:gd name="connsiteX47" fmla="*/ 9 w 5647"/>
              <a:gd name="connsiteY47" fmla="*/ 137 h 3392"/>
              <a:gd name="connsiteX48" fmla="*/ 9 w 5647"/>
              <a:gd name="connsiteY48" fmla="*/ 137 h 3392"/>
              <a:gd name="connsiteX49" fmla="*/ 3 w 5647"/>
              <a:gd name="connsiteY49" fmla="*/ 283 h 3392"/>
              <a:gd name="connsiteX50" fmla="*/ 1 w 5647"/>
              <a:gd name="connsiteY50" fmla="*/ 374 h 3392"/>
              <a:gd name="connsiteX51" fmla="*/ 0 w 5647"/>
              <a:gd name="connsiteY51" fmla="*/ 475 h 3392"/>
              <a:gd name="connsiteX52" fmla="*/ 0 w 5647"/>
              <a:gd name="connsiteY52" fmla="*/ 585 h 3392"/>
              <a:gd name="connsiteX53" fmla="*/ 1 w 5647"/>
              <a:gd name="connsiteY53" fmla="*/ 707 h 3392"/>
              <a:gd name="connsiteX54" fmla="*/ 6 w 5647"/>
              <a:gd name="connsiteY54" fmla="*/ 835 h 3392"/>
              <a:gd name="connsiteX55" fmla="*/ 12 w 5647"/>
              <a:gd name="connsiteY55" fmla="*/ 973 h 3392"/>
              <a:gd name="connsiteX56" fmla="*/ 19 w 5647"/>
              <a:gd name="connsiteY56" fmla="*/ 1119 h 3392"/>
              <a:gd name="connsiteX57" fmla="*/ 31 w 5647"/>
              <a:gd name="connsiteY57" fmla="*/ 1272 h 3392"/>
              <a:gd name="connsiteX58" fmla="*/ 46 w 5647"/>
              <a:gd name="connsiteY58" fmla="*/ 1432 h 3392"/>
              <a:gd name="connsiteX59" fmla="*/ 64 w 5647"/>
              <a:gd name="connsiteY59" fmla="*/ 1597 h 3392"/>
              <a:gd name="connsiteX60" fmla="*/ 85 w 5647"/>
              <a:gd name="connsiteY60" fmla="*/ 1767 h 3392"/>
              <a:gd name="connsiteX61" fmla="*/ 97 w 5647"/>
              <a:gd name="connsiteY61" fmla="*/ 1855 h 3392"/>
              <a:gd name="connsiteX62" fmla="*/ 110 w 5647"/>
              <a:gd name="connsiteY62" fmla="*/ 1944 h 3392"/>
              <a:gd name="connsiteX63" fmla="*/ 125 w 5647"/>
              <a:gd name="connsiteY63" fmla="*/ 2033 h 3392"/>
              <a:gd name="connsiteX64" fmla="*/ 142 w 5647"/>
              <a:gd name="connsiteY64" fmla="*/ 2125 h 3392"/>
              <a:gd name="connsiteX65" fmla="*/ 158 w 5647"/>
              <a:gd name="connsiteY65" fmla="*/ 2216 h 3392"/>
              <a:gd name="connsiteX66" fmla="*/ 176 w 5647"/>
              <a:gd name="connsiteY66" fmla="*/ 2309 h 3392"/>
              <a:gd name="connsiteX67" fmla="*/ 176 w 5647"/>
              <a:gd name="connsiteY67" fmla="*/ 2309 h 3392"/>
              <a:gd name="connsiteX0" fmla="*/ 176 w 5647"/>
              <a:gd name="connsiteY0" fmla="*/ 2309 h 3392"/>
              <a:gd name="connsiteX1" fmla="*/ 176 w 5647"/>
              <a:gd name="connsiteY1" fmla="*/ 2309 h 3392"/>
              <a:gd name="connsiteX2" fmla="*/ 203 w 5647"/>
              <a:gd name="connsiteY2" fmla="*/ 2434 h 3392"/>
              <a:gd name="connsiteX3" fmla="*/ 233 w 5647"/>
              <a:gd name="connsiteY3" fmla="*/ 2564 h 3392"/>
              <a:gd name="connsiteX4" fmla="*/ 267 w 5647"/>
              <a:gd name="connsiteY4" fmla="*/ 2698 h 3392"/>
              <a:gd name="connsiteX5" fmla="*/ 305 w 5647"/>
              <a:gd name="connsiteY5" fmla="*/ 2834 h 3392"/>
              <a:gd name="connsiteX6" fmla="*/ 345 w 5647"/>
              <a:gd name="connsiteY6" fmla="*/ 2971 h 3392"/>
              <a:gd name="connsiteX7" fmla="*/ 390 w 5647"/>
              <a:gd name="connsiteY7" fmla="*/ 3110 h 3392"/>
              <a:gd name="connsiteX8" fmla="*/ 436 w 5647"/>
              <a:gd name="connsiteY8" fmla="*/ 3249 h 3392"/>
              <a:gd name="connsiteX9" fmla="*/ 487 w 5647"/>
              <a:gd name="connsiteY9" fmla="*/ 3392 h 3392"/>
              <a:gd name="connsiteX10" fmla="*/ 487 w 5647"/>
              <a:gd name="connsiteY10" fmla="*/ 3392 h 3392"/>
              <a:gd name="connsiteX11" fmla="*/ 534 w 5647"/>
              <a:gd name="connsiteY11" fmla="*/ 3308 h 3392"/>
              <a:gd name="connsiteX12" fmla="*/ 585 w 5647"/>
              <a:gd name="connsiteY12" fmla="*/ 3223 h 3392"/>
              <a:gd name="connsiteX13" fmla="*/ 638 w 5647"/>
              <a:gd name="connsiteY13" fmla="*/ 3136 h 3392"/>
              <a:gd name="connsiteX14" fmla="*/ 695 w 5647"/>
              <a:gd name="connsiteY14" fmla="*/ 3046 h 3392"/>
              <a:gd name="connsiteX15" fmla="*/ 757 w 5647"/>
              <a:gd name="connsiteY15" fmla="*/ 2956 h 3392"/>
              <a:gd name="connsiteX16" fmla="*/ 821 w 5647"/>
              <a:gd name="connsiteY16" fmla="*/ 2865 h 3392"/>
              <a:gd name="connsiteX17" fmla="*/ 891 w 5647"/>
              <a:gd name="connsiteY17" fmla="*/ 2772 h 3392"/>
              <a:gd name="connsiteX18" fmla="*/ 963 w 5647"/>
              <a:gd name="connsiteY18" fmla="*/ 2680 h 3392"/>
              <a:gd name="connsiteX19" fmla="*/ 1041 w 5647"/>
              <a:gd name="connsiteY19" fmla="*/ 2585 h 3392"/>
              <a:gd name="connsiteX20" fmla="*/ 1122 w 5647"/>
              <a:gd name="connsiteY20" fmla="*/ 2490 h 3392"/>
              <a:gd name="connsiteX21" fmla="*/ 1208 w 5647"/>
              <a:gd name="connsiteY21" fmla="*/ 2395 h 3392"/>
              <a:gd name="connsiteX22" fmla="*/ 1298 w 5647"/>
              <a:gd name="connsiteY22" fmla="*/ 2298 h 3392"/>
              <a:gd name="connsiteX23" fmla="*/ 1392 w 5647"/>
              <a:gd name="connsiteY23" fmla="*/ 2202 h 3392"/>
              <a:gd name="connsiteX24" fmla="*/ 1493 w 5647"/>
              <a:gd name="connsiteY24" fmla="*/ 2107 h 3392"/>
              <a:gd name="connsiteX25" fmla="*/ 1597 w 5647"/>
              <a:gd name="connsiteY25" fmla="*/ 2011 h 3392"/>
              <a:gd name="connsiteX26" fmla="*/ 1706 w 5647"/>
              <a:gd name="connsiteY26" fmla="*/ 1914 h 3392"/>
              <a:gd name="connsiteX27" fmla="*/ 1706 w 5647"/>
              <a:gd name="connsiteY27" fmla="*/ 1914 h 3392"/>
              <a:gd name="connsiteX28" fmla="*/ 1802 w 5647"/>
              <a:gd name="connsiteY28" fmla="*/ 1834 h 3392"/>
              <a:gd name="connsiteX29" fmla="*/ 1902 w 5647"/>
              <a:gd name="connsiteY29" fmla="*/ 1754 h 3392"/>
              <a:gd name="connsiteX30" fmla="*/ 2004 w 5647"/>
              <a:gd name="connsiteY30" fmla="*/ 1676 h 3392"/>
              <a:gd name="connsiteX31" fmla="*/ 2109 w 5647"/>
              <a:gd name="connsiteY31" fmla="*/ 1600 h 3392"/>
              <a:gd name="connsiteX32" fmla="*/ 2215 w 5647"/>
              <a:gd name="connsiteY32" fmla="*/ 1525 h 3392"/>
              <a:gd name="connsiteX33" fmla="*/ 2324 w 5647"/>
              <a:gd name="connsiteY33" fmla="*/ 1451 h 3392"/>
              <a:gd name="connsiteX34" fmla="*/ 2436 w 5647"/>
              <a:gd name="connsiteY34" fmla="*/ 1380 h 3392"/>
              <a:gd name="connsiteX35" fmla="*/ 2549 w 5647"/>
              <a:gd name="connsiteY35" fmla="*/ 1309 h 3392"/>
              <a:gd name="connsiteX36" fmla="*/ 2662 w 5647"/>
              <a:gd name="connsiteY36" fmla="*/ 1241 h 3392"/>
              <a:gd name="connsiteX37" fmla="*/ 2779 w 5647"/>
              <a:gd name="connsiteY37" fmla="*/ 1175 h 3392"/>
              <a:gd name="connsiteX38" fmla="*/ 2894 w 5647"/>
              <a:gd name="connsiteY38" fmla="*/ 1110 h 3392"/>
              <a:gd name="connsiteX39" fmla="*/ 3012 w 5647"/>
              <a:gd name="connsiteY39" fmla="*/ 1048 h 3392"/>
              <a:gd name="connsiteX40" fmla="*/ 3129 w 5647"/>
              <a:gd name="connsiteY40" fmla="*/ 986 h 3392"/>
              <a:gd name="connsiteX41" fmla="*/ 3247 w 5647"/>
              <a:gd name="connsiteY41" fmla="*/ 929 h 3392"/>
              <a:gd name="connsiteX42" fmla="*/ 4282 w 5647"/>
              <a:gd name="connsiteY42" fmla="*/ 435 h 3392"/>
              <a:gd name="connsiteX43" fmla="*/ 5647 w 5647"/>
              <a:gd name="connsiteY43" fmla="*/ 0 h 3392"/>
              <a:gd name="connsiteX44" fmla="*/ 19 w 5647"/>
              <a:gd name="connsiteY44" fmla="*/ 8 h 3392"/>
              <a:gd name="connsiteX45" fmla="*/ 19 w 5647"/>
              <a:gd name="connsiteY45" fmla="*/ 8 h 3392"/>
              <a:gd name="connsiteX46" fmla="*/ 13 w 5647"/>
              <a:gd name="connsiteY46" fmla="*/ 77 h 3392"/>
              <a:gd name="connsiteX47" fmla="*/ 9 w 5647"/>
              <a:gd name="connsiteY47" fmla="*/ 137 h 3392"/>
              <a:gd name="connsiteX48" fmla="*/ 9 w 5647"/>
              <a:gd name="connsiteY48" fmla="*/ 137 h 3392"/>
              <a:gd name="connsiteX49" fmla="*/ 3 w 5647"/>
              <a:gd name="connsiteY49" fmla="*/ 283 h 3392"/>
              <a:gd name="connsiteX50" fmla="*/ 1 w 5647"/>
              <a:gd name="connsiteY50" fmla="*/ 374 h 3392"/>
              <a:gd name="connsiteX51" fmla="*/ 0 w 5647"/>
              <a:gd name="connsiteY51" fmla="*/ 475 h 3392"/>
              <a:gd name="connsiteX52" fmla="*/ 0 w 5647"/>
              <a:gd name="connsiteY52" fmla="*/ 585 h 3392"/>
              <a:gd name="connsiteX53" fmla="*/ 1 w 5647"/>
              <a:gd name="connsiteY53" fmla="*/ 707 h 3392"/>
              <a:gd name="connsiteX54" fmla="*/ 6 w 5647"/>
              <a:gd name="connsiteY54" fmla="*/ 835 h 3392"/>
              <a:gd name="connsiteX55" fmla="*/ 12 w 5647"/>
              <a:gd name="connsiteY55" fmla="*/ 973 h 3392"/>
              <a:gd name="connsiteX56" fmla="*/ 19 w 5647"/>
              <a:gd name="connsiteY56" fmla="*/ 1119 h 3392"/>
              <a:gd name="connsiteX57" fmla="*/ 31 w 5647"/>
              <a:gd name="connsiteY57" fmla="*/ 1272 h 3392"/>
              <a:gd name="connsiteX58" fmla="*/ 46 w 5647"/>
              <a:gd name="connsiteY58" fmla="*/ 1432 h 3392"/>
              <a:gd name="connsiteX59" fmla="*/ 64 w 5647"/>
              <a:gd name="connsiteY59" fmla="*/ 1597 h 3392"/>
              <a:gd name="connsiteX60" fmla="*/ 85 w 5647"/>
              <a:gd name="connsiteY60" fmla="*/ 1767 h 3392"/>
              <a:gd name="connsiteX61" fmla="*/ 97 w 5647"/>
              <a:gd name="connsiteY61" fmla="*/ 1855 h 3392"/>
              <a:gd name="connsiteX62" fmla="*/ 110 w 5647"/>
              <a:gd name="connsiteY62" fmla="*/ 1944 h 3392"/>
              <a:gd name="connsiteX63" fmla="*/ 125 w 5647"/>
              <a:gd name="connsiteY63" fmla="*/ 2033 h 3392"/>
              <a:gd name="connsiteX64" fmla="*/ 142 w 5647"/>
              <a:gd name="connsiteY64" fmla="*/ 2125 h 3392"/>
              <a:gd name="connsiteX65" fmla="*/ 158 w 5647"/>
              <a:gd name="connsiteY65" fmla="*/ 2216 h 3392"/>
              <a:gd name="connsiteX66" fmla="*/ 176 w 5647"/>
              <a:gd name="connsiteY66" fmla="*/ 2309 h 3392"/>
              <a:gd name="connsiteX67" fmla="*/ 176 w 5647"/>
              <a:gd name="connsiteY67" fmla="*/ 2309 h 3392"/>
              <a:gd name="connsiteX0" fmla="*/ 176 w 5647"/>
              <a:gd name="connsiteY0" fmla="*/ 2309 h 3392"/>
              <a:gd name="connsiteX1" fmla="*/ 176 w 5647"/>
              <a:gd name="connsiteY1" fmla="*/ 2309 h 3392"/>
              <a:gd name="connsiteX2" fmla="*/ 203 w 5647"/>
              <a:gd name="connsiteY2" fmla="*/ 2434 h 3392"/>
              <a:gd name="connsiteX3" fmla="*/ 233 w 5647"/>
              <a:gd name="connsiteY3" fmla="*/ 2564 h 3392"/>
              <a:gd name="connsiteX4" fmla="*/ 267 w 5647"/>
              <a:gd name="connsiteY4" fmla="*/ 2698 h 3392"/>
              <a:gd name="connsiteX5" fmla="*/ 305 w 5647"/>
              <a:gd name="connsiteY5" fmla="*/ 2834 h 3392"/>
              <a:gd name="connsiteX6" fmla="*/ 345 w 5647"/>
              <a:gd name="connsiteY6" fmla="*/ 2971 h 3392"/>
              <a:gd name="connsiteX7" fmla="*/ 390 w 5647"/>
              <a:gd name="connsiteY7" fmla="*/ 3110 h 3392"/>
              <a:gd name="connsiteX8" fmla="*/ 436 w 5647"/>
              <a:gd name="connsiteY8" fmla="*/ 3249 h 3392"/>
              <a:gd name="connsiteX9" fmla="*/ 487 w 5647"/>
              <a:gd name="connsiteY9" fmla="*/ 3392 h 3392"/>
              <a:gd name="connsiteX10" fmla="*/ 487 w 5647"/>
              <a:gd name="connsiteY10" fmla="*/ 3392 h 3392"/>
              <a:gd name="connsiteX11" fmla="*/ 534 w 5647"/>
              <a:gd name="connsiteY11" fmla="*/ 3308 h 3392"/>
              <a:gd name="connsiteX12" fmla="*/ 585 w 5647"/>
              <a:gd name="connsiteY12" fmla="*/ 3223 h 3392"/>
              <a:gd name="connsiteX13" fmla="*/ 638 w 5647"/>
              <a:gd name="connsiteY13" fmla="*/ 3136 h 3392"/>
              <a:gd name="connsiteX14" fmla="*/ 695 w 5647"/>
              <a:gd name="connsiteY14" fmla="*/ 3046 h 3392"/>
              <a:gd name="connsiteX15" fmla="*/ 757 w 5647"/>
              <a:gd name="connsiteY15" fmla="*/ 2956 h 3392"/>
              <a:gd name="connsiteX16" fmla="*/ 821 w 5647"/>
              <a:gd name="connsiteY16" fmla="*/ 2865 h 3392"/>
              <a:gd name="connsiteX17" fmla="*/ 891 w 5647"/>
              <a:gd name="connsiteY17" fmla="*/ 2772 h 3392"/>
              <a:gd name="connsiteX18" fmla="*/ 963 w 5647"/>
              <a:gd name="connsiteY18" fmla="*/ 2680 h 3392"/>
              <a:gd name="connsiteX19" fmla="*/ 1041 w 5647"/>
              <a:gd name="connsiteY19" fmla="*/ 2585 h 3392"/>
              <a:gd name="connsiteX20" fmla="*/ 1122 w 5647"/>
              <a:gd name="connsiteY20" fmla="*/ 2490 h 3392"/>
              <a:gd name="connsiteX21" fmla="*/ 1208 w 5647"/>
              <a:gd name="connsiteY21" fmla="*/ 2395 h 3392"/>
              <a:gd name="connsiteX22" fmla="*/ 1298 w 5647"/>
              <a:gd name="connsiteY22" fmla="*/ 2298 h 3392"/>
              <a:gd name="connsiteX23" fmla="*/ 1392 w 5647"/>
              <a:gd name="connsiteY23" fmla="*/ 2202 h 3392"/>
              <a:gd name="connsiteX24" fmla="*/ 1493 w 5647"/>
              <a:gd name="connsiteY24" fmla="*/ 2107 h 3392"/>
              <a:gd name="connsiteX25" fmla="*/ 1597 w 5647"/>
              <a:gd name="connsiteY25" fmla="*/ 2011 h 3392"/>
              <a:gd name="connsiteX26" fmla="*/ 1706 w 5647"/>
              <a:gd name="connsiteY26" fmla="*/ 1914 h 3392"/>
              <a:gd name="connsiteX27" fmla="*/ 1706 w 5647"/>
              <a:gd name="connsiteY27" fmla="*/ 1914 h 3392"/>
              <a:gd name="connsiteX28" fmla="*/ 1802 w 5647"/>
              <a:gd name="connsiteY28" fmla="*/ 1834 h 3392"/>
              <a:gd name="connsiteX29" fmla="*/ 1902 w 5647"/>
              <a:gd name="connsiteY29" fmla="*/ 1754 h 3392"/>
              <a:gd name="connsiteX30" fmla="*/ 2004 w 5647"/>
              <a:gd name="connsiteY30" fmla="*/ 1676 h 3392"/>
              <a:gd name="connsiteX31" fmla="*/ 2109 w 5647"/>
              <a:gd name="connsiteY31" fmla="*/ 1600 h 3392"/>
              <a:gd name="connsiteX32" fmla="*/ 2215 w 5647"/>
              <a:gd name="connsiteY32" fmla="*/ 1525 h 3392"/>
              <a:gd name="connsiteX33" fmla="*/ 2324 w 5647"/>
              <a:gd name="connsiteY33" fmla="*/ 1451 h 3392"/>
              <a:gd name="connsiteX34" fmla="*/ 2436 w 5647"/>
              <a:gd name="connsiteY34" fmla="*/ 1380 h 3392"/>
              <a:gd name="connsiteX35" fmla="*/ 2549 w 5647"/>
              <a:gd name="connsiteY35" fmla="*/ 1309 h 3392"/>
              <a:gd name="connsiteX36" fmla="*/ 2662 w 5647"/>
              <a:gd name="connsiteY36" fmla="*/ 1241 h 3392"/>
              <a:gd name="connsiteX37" fmla="*/ 2779 w 5647"/>
              <a:gd name="connsiteY37" fmla="*/ 1175 h 3392"/>
              <a:gd name="connsiteX38" fmla="*/ 2894 w 5647"/>
              <a:gd name="connsiteY38" fmla="*/ 1110 h 3392"/>
              <a:gd name="connsiteX39" fmla="*/ 3012 w 5647"/>
              <a:gd name="connsiteY39" fmla="*/ 1048 h 3392"/>
              <a:gd name="connsiteX40" fmla="*/ 3129 w 5647"/>
              <a:gd name="connsiteY40" fmla="*/ 986 h 3392"/>
              <a:gd name="connsiteX41" fmla="*/ 3247 w 5647"/>
              <a:gd name="connsiteY41" fmla="*/ 929 h 3392"/>
              <a:gd name="connsiteX42" fmla="*/ 4282 w 5647"/>
              <a:gd name="connsiteY42" fmla="*/ 435 h 3392"/>
              <a:gd name="connsiteX43" fmla="*/ 5647 w 5647"/>
              <a:gd name="connsiteY43" fmla="*/ 0 h 3392"/>
              <a:gd name="connsiteX44" fmla="*/ 19 w 5647"/>
              <a:gd name="connsiteY44" fmla="*/ 8 h 3392"/>
              <a:gd name="connsiteX45" fmla="*/ 19 w 5647"/>
              <a:gd name="connsiteY45" fmla="*/ 8 h 3392"/>
              <a:gd name="connsiteX46" fmla="*/ 13 w 5647"/>
              <a:gd name="connsiteY46" fmla="*/ 77 h 3392"/>
              <a:gd name="connsiteX47" fmla="*/ 9 w 5647"/>
              <a:gd name="connsiteY47" fmla="*/ 137 h 3392"/>
              <a:gd name="connsiteX48" fmla="*/ 9 w 5647"/>
              <a:gd name="connsiteY48" fmla="*/ 137 h 3392"/>
              <a:gd name="connsiteX49" fmla="*/ 3 w 5647"/>
              <a:gd name="connsiteY49" fmla="*/ 283 h 3392"/>
              <a:gd name="connsiteX50" fmla="*/ 1 w 5647"/>
              <a:gd name="connsiteY50" fmla="*/ 374 h 3392"/>
              <a:gd name="connsiteX51" fmla="*/ 0 w 5647"/>
              <a:gd name="connsiteY51" fmla="*/ 475 h 3392"/>
              <a:gd name="connsiteX52" fmla="*/ 0 w 5647"/>
              <a:gd name="connsiteY52" fmla="*/ 585 h 3392"/>
              <a:gd name="connsiteX53" fmla="*/ 1 w 5647"/>
              <a:gd name="connsiteY53" fmla="*/ 707 h 3392"/>
              <a:gd name="connsiteX54" fmla="*/ 6 w 5647"/>
              <a:gd name="connsiteY54" fmla="*/ 835 h 3392"/>
              <a:gd name="connsiteX55" fmla="*/ 12 w 5647"/>
              <a:gd name="connsiteY55" fmla="*/ 973 h 3392"/>
              <a:gd name="connsiteX56" fmla="*/ 19 w 5647"/>
              <a:gd name="connsiteY56" fmla="*/ 1119 h 3392"/>
              <a:gd name="connsiteX57" fmla="*/ 31 w 5647"/>
              <a:gd name="connsiteY57" fmla="*/ 1272 h 3392"/>
              <a:gd name="connsiteX58" fmla="*/ 46 w 5647"/>
              <a:gd name="connsiteY58" fmla="*/ 1432 h 3392"/>
              <a:gd name="connsiteX59" fmla="*/ 64 w 5647"/>
              <a:gd name="connsiteY59" fmla="*/ 1597 h 3392"/>
              <a:gd name="connsiteX60" fmla="*/ 85 w 5647"/>
              <a:gd name="connsiteY60" fmla="*/ 1767 h 3392"/>
              <a:gd name="connsiteX61" fmla="*/ 97 w 5647"/>
              <a:gd name="connsiteY61" fmla="*/ 1855 h 3392"/>
              <a:gd name="connsiteX62" fmla="*/ 110 w 5647"/>
              <a:gd name="connsiteY62" fmla="*/ 1944 h 3392"/>
              <a:gd name="connsiteX63" fmla="*/ 125 w 5647"/>
              <a:gd name="connsiteY63" fmla="*/ 2033 h 3392"/>
              <a:gd name="connsiteX64" fmla="*/ 142 w 5647"/>
              <a:gd name="connsiteY64" fmla="*/ 2125 h 3392"/>
              <a:gd name="connsiteX65" fmla="*/ 158 w 5647"/>
              <a:gd name="connsiteY65" fmla="*/ 2216 h 3392"/>
              <a:gd name="connsiteX66" fmla="*/ 176 w 5647"/>
              <a:gd name="connsiteY66" fmla="*/ 2309 h 3392"/>
              <a:gd name="connsiteX67" fmla="*/ 176 w 5647"/>
              <a:gd name="connsiteY67" fmla="*/ 2309 h 3392"/>
              <a:gd name="connsiteX0" fmla="*/ 176 w 5647"/>
              <a:gd name="connsiteY0" fmla="*/ 2309 h 3392"/>
              <a:gd name="connsiteX1" fmla="*/ 176 w 5647"/>
              <a:gd name="connsiteY1" fmla="*/ 2309 h 3392"/>
              <a:gd name="connsiteX2" fmla="*/ 203 w 5647"/>
              <a:gd name="connsiteY2" fmla="*/ 2434 h 3392"/>
              <a:gd name="connsiteX3" fmla="*/ 233 w 5647"/>
              <a:gd name="connsiteY3" fmla="*/ 2564 h 3392"/>
              <a:gd name="connsiteX4" fmla="*/ 267 w 5647"/>
              <a:gd name="connsiteY4" fmla="*/ 2698 h 3392"/>
              <a:gd name="connsiteX5" fmla="*/ 305 w 5647"/>
              <a:gd name="connsiteY5" fmla="*/ 2834 h 3392"/>
              <a:gd name="connsiteX6" fmla="*/ 345 w 5647"/>
              <a:gd name="connsiteY6" fmla="*/ 2971 h 3392"/>
              <a:gd name="connsiteX7" fmla="*/ 390 w 5647"/>
              <a:gd name="connsiteY7" fmla="*/ 3110 h 3392"/>
              <a:gd name="connsiteX8" fmla="*/ 436 w 5647"/>
              <a:gd name="connsiteY8" fmla="*/ 3249 h 3392"/>
              <a:gd name="connsiteX9" fmla="*/ 487 w 5647"/>
              <a:gd name="connsiteY9" fmla="*/ 3392 h 3392"/>
              <a:gd name="connsiteX10" fmla="*/ 487 w 5647"/>
              <a:gd name="connsiteY10" fmla="*/ 3392 h 3392"/>
              <a:gd name="connsiteX11" fmla="*/ 534 w 5647"/>
              <a:gd name="connsiteY11" fmla="*/ 3308 h 3392"/>
              <a:gd name="connsiteX12" fmla="*/ 585 w 5647"/>
              <a:gd name="connsiteY12" fmla="*/ 3223 h 3392"/>
              <a:gd name="connsiteX13" fmla="*/ 638 w 5647"/>
              <a:gd name="connsiteY13" fmla="*/ 3136 h 3392"/>
              <a:gd name="connsiteX14" fmla="*/ 695 w 5647"/>
              <a:gd name="connsiteY14" fmla="*/ 3046 h 3392"/>
              <a:gd name="connsiteX15" fmla="*/ 757 w 5647"/>
              <a:gd name="connsiteY15" fmla="*/ 2956 h 3392"/>
              <a:gd name="connsiteX16" fmla="*/ 821 w 5647"/>
              <a:gd name="connsiteY16" fmla="*/ 2865 h 3392"/>
              <a:gd name="connsiteX17" fmla="*/ 891 w 5647"/>
              <a:gd name="connsiteY17" fmla="*/ 2772 h 3392"/>
              <a:gd name="connsiteX18" fmla="*/ 963 w 5647"/>
              <a:gd name="connsiteY18" fmla="*/ 2680 h 3392"/>
              <a:gd name="connsiteX19" fmla="*/ 1041 w 5647"/>
              <a:gd name="connsiteY19" fmla="*/ 2585 h 3392"/>
              <a:gd name="connsiteX20" fmla="*/ 1122 w 5647"/>
              <a:gd name="connsiteY20" fmla="*/ 2490 h 3392"/>
              <a:gd name="connsiteX21" fmla="*/ 1208 w 5647"/>
              <a:gd name="connsiteY21" fmla="*/ 2395 h 3392"/>
              <a:gd name="connsiteX22" fmla="*/ 1298 w 5647"/>
              <a:gd name="connsiteY22" fmla="*/ 2298 h 3392"/>
              <a:gd name="connsiteX23" fmla="*/ 1392 w 5647"/>
              <a:gd name="connsiteY23" fmla="*/ 2202 h 3392"/>
              <a:gd name="connsiteX24" fmla="*/ 1493 w 5647"/>
              <a:gd name="connsiteY24" fmla="*/ 2107 h 3392"/>
              <a:gd name="connsiteX25" fmla="*/ 1597 w 5647"/>
              <a:gd name="connsiteY25" fmla="*/ 2011 h 3392"/>
              <a:gd name="connsiteX26" fmla="*/ 1706 w 5647"/>
              <a:gd name="connsiteY26" fmla="*/ 1914 h 3392"/>
              <a:gd name="connsiteX27" fmla="*/ 1706 w 5647"/>
              <a:gd name="connsiteY27" fmla="*/ 1914 h 3392"/>
              <a:gd name="connsiteX28" fmla="*/ 1802 w 5647"/>
              <a:gd name="connsiteY28" fmla="*/ 1834 h 3392"/>
              <a:gd name="connsiteX29" fmla="*/ 1902 w 5647"/>
              <a:gd name="connsiteY29" fmla="*/ 1754 h 3392"/>
              <a:gd name="connsiteX30" fmla="*/ 2004 w 5647"/>
              <a:gd name="connsiteY30" fmla="*/ 1676 h 3392"/>
              <a:gd name="connsiteX31" fmla="*/ 2109 w 5647"/>
              <a:gd name="connsiteY31" fmla="*/ 1600 h 3392"/>
              <a:gd name="connsiteX32" fmla="*/ 2215 w 5647"/>
              <a:gd name="connsiteY32" fmla="*/ 1525 h 3392"/>
              <a:gd name="connsiteX33" fmla="*/ 2324 w 5647"/>
              <a:gd name="connsiteY33" fmla="*/ 1451 h 3392"/>
              <a:gd name="connsiteX34" fmla="*/ 2436 w 5647"/>
              <a:gd name="connsiteY34" fmla="*/ 1380 h 3392"/>
              <a:gd name="connsiteX35" fmla="*/ 2549 w 5647"/>
              <a:gd name="connsiteY35" fmla="*/ 1309 h 3392"/>
              <a:gd name="connsiteX36" fmla="*/ 2662 w 5647"/>
              <a:gd name="connsiteY36" fmla="*/ 1241 h 3392"/>
              <a:gd name="connsiteX37" fmla="*/ 2779 w 5647"/>
              <a:gd name="connsiteY37" fmla="*/ 1175 h 3392"/>
              <a:gd name="connsiteX38" fmla="*/ 2894 w 5647"/>
              <a:gd name="connsiteY38" fmla="*/ 1110 h 3392"/>
              <a:gd name="connsiteX39" fmla="*/ 3012 w 5647"/>
              <a:gd name="connsiteY39" fmla="*/ 1048 h 3392"/>
              <a:gd name="connsiteX40" fmla="*/ 3129 w 5647"/>
              <a:gd name="connsiteY40" fmla="*/ 986 h 3392"/>
              <a:gd name="connsiteX41" fmla="*/ 3247 w 5647"/>
              <a:gd name="connsiteY41" fmla="*/ 929 h 3392"/>
              <a:gd name="connsiteX42" fmla="*/ 4282 w 5647"/>
              <a:gd name="connsiteY42" fmla="*/ 435 h 3392"/>
              <a:gd name="connsiteX43" fmla="*/ 5647 w 5647"/>
              <a:gd name="connsiteY43" fmla="*/ 0 h 3392"/>
              <a:gd name="connsiteX44" fmla="*/ 19 w 5647"/>
              <a:gd name="connsiteY44" fmla="*/ 8 h 3392"/>
              <a:gd name="connsiteX45" fmla="*/ 19 w 5647"/>
              <a:gd name="connsiteY45" fmla="*/ 8 h 3392"/>
              <a:gd name="connsiteX46" fmla="*/ 13 w 5647"/>
              <a:gd name="connsiteY46" fmla="*/ 77 h 3392"/>
              <a:gd name="connsiteX47" fmla="*/ 9 w 5647"/>
              <a:gd name="connsiteY47" fmla="*/ 137 h 3392"/>
              <a:gd name="connsiteX48" fmla="*/ 9 w 5647"/>
              <a:gd name="connsiteY48" fmla="*/ 137 h 3392"/>
              <a:gd name="connsiteX49" fmla="*/ 3 w 5647"/>
              <a:gd name="connsiteY49" fmla="*/ 283 h 3392"/>
              <a:gd name="connsiteX50" fmla="*/ 1 w 5647"/>
              <a:gd name="connsiteY50" fmla="*/ 374 h 3392"/>
              <a:gd name="connsiteX51" fmla="*/ 0 w 5647"/>
              <a:gd name="connsiteY51" fmla="*/ 475 h 3392"/>
              <a:gd name="connsiteX52" fmla="*/ 0 w 5647"/>
              <a:gd name="connsiteY52" fmla="*/ 585 h 3392"/>
              <a:gd name="connsiteX53" fmla="*/ 1 w 5647"/>
              <a:gd name="connsiteY53" fmla="*/ 707 h 3392"/>
              <a:gd name="connsiteX54" fmla="*/ 6 w 5647"/>
              <a:gd name="connsiteY54" fmla="*/ 835 h 3392"/>
              <a:gd name="connsiteX55" fmla="*/ 12 w 5647"/>
              <a:gd name="connsiteY55" fmla="*/ 973 h 3392"/>
              <a:gd name="connsiteX56" fmla="*/ 19 w 5647"/>
              <a:gd name="connsiteY56" fmla="*/ 1119 h 3392"/>
              <a:gd name="connsiteX57" fmla="*/ 31 w 5647"/>
              <a:gd name="connsiteY57" fmla="*/ 1272 h 3392"/>
              <a:gd name="connsiteX58" fmla="*/ 46 w 5647"/>
              <a:gd name="connsiteY58" fmla="*/ 1432 h 3392"/>
              <a:gd name="connsiteX59" fmla="*/ 64 w 5647"/>
              <a:gd name="connsiteY59" fmla="*/ 1597 h 3392"/>
              <a:gd name="connsiteX60" fmla="*/ 85 w 5647"/>
              <a:gd name="connsiteY60" fmla="*/ 1767 h 3392"/>
              <a:gd name="connsiteX61" fmla="*/ 97 w 5647"/>
              <a:gd name="connsiteY61" fmla="*/ 1855 h 3392"/>
              <a:gd name="connsiteX62" fmla="*/ 110 w 5647"/>
              <a:gd name="connsiteY62" fmla="*/ 1944 h 3392"/>
              <a:gd name="connsiteX63" fmla="*/ 125 w 5647"/>
              <a:gd name="connsiteY63" fmla="*/ 2033 h 3392"/>
              <a:gd name="connsiteX64" fmla="*/ 142 w 5647"/>
              <a:gd name="connsiteY64" fmla="*/ 2125 h 3392"/>
              <a:gd name="connsiteX65" fmla="*/ 158 w 5647"/>
              <a:gd name="connsiteY65" fmla="*/ 2216 h 3392"/>
              <a:gd name="connsiteX66" fmla="*/ 176 w 5647"/>
              <a:gd name="connsiteY66" fmla="*/ 2309 h 3392"/>
              <a:gd name="connsiteX67" fmla="*/ 176 w 5647"/>
              <a:gd name="connsiteY67" fmla="*/ 2309 h 3392"/>
              <a:gd name="connsiteX0" fmla="*/ 176 w 5647"/>
              <a:gd name="connsiteY0" fmla="*/ 2309 h 3392"/>
              <a:gd name="connsiteX1" fmla="*/ 176 w 5647"/>
              <a:gd name="connsiteY1" fmla="*/ 2309 h 3392"/>
              <a:gd name="connsiteX2" fmla="*/ 203 w 5647"/>
              <a:gd name="connsiteY2" fmla="*/ 2434 h 3392"/>
              <a:gd name="connsiteX3" fmla="*/ 233 w 5647"/>
              <a:gd name="connsiteY3" fmla="*/ 2564 h 3392"/>
              <a:gd name="connsiteX4" fmla="*/ 267 w 5647"/>
              <a:gd name="connsiteY4" fmla="*/ 2698 h 3392"/>
              <a:gd name="connsiteX5" fmla="*/ 305 w 5647"/>
              <a:gd name="connsiteY5" fmla="*/ 2834 h 3392"/>
              <a:gd name="connsiteX6" fmla="*/ 345 w 5647"/>
              <a:gd name="connsiteY6" fmla="*/ 2971 h 3392"/>
              <a:gd name="connsiteX7" fmla="*/ 390 w 5647"/>
              <a:gd name="connsiteY7" fmla="*/ 3110 h 3392"/>
              <a:gd name="connsiteX8" fmla="*/ 436 w 5647"/>
              <a:gd name="connsiteY8" fmla="*/ 3249 h 3392"/>
              <a:gd name="connsiteX9" fmla="*/ 487 w 5647"/>
              <a:gd name="connsiteY9" fmla="*/ 3392 h 3392"/>
              <a:gd name="connsiteX10" fmla="*/ 487 w 5647"/>
              <a:gd name="connsiteY10" fmla="*/ 3392 h 3392"/>
              <a:gd name="connsiteX11" fmla="*/ 534 w 5647"/>
              <a:gd name="connsiteY11" fmla="*/ 3308 h 3392"/>
              <a:gd name="connsiteX12" fmla="*/ 585 w 5647"/>
              <a:gd name="connsiteY12" fmla="*/ 3223 h 3392"/>
              <a:gd name="connsiteX13" fmla="*/ 638 w 5647"/>
              <a:gd name="connsiteY13" fmla="*/ 3136 h 3392"/>
              <a:gd name="connsiteX14" fmla="*/ 695 w 5647"/>
              <a:gd name="connsiteY14" fmla="*/ 3046 h 3392"/>
              <a:gd name="connsiteX15" fmla="*/ 757 w 5647"/>
              <a:gd name="connsiteY15" fmla="*/ 2956 h 3392"/>
              <a:gd name="connsiteX16" fmla="*/ 821 w 5647"/>
              <a:gd name="connsiteY16" fmla="*/ 2865 h 3392"/>
              <a:gd name="connsiteX17" fmla="*/ 891 w 5647"/>
              <a:gd name="connsiteY17" fmla="*/ 2772 h 3392"/>
              <a:gd name="connsiteX18" fmla="*/ 963 w 5647"/>
              <a:gd name="connsiteY18" fmla="*/ 2680 h 3392"/>
              <a:gd name="connsiteX19" fmla="*/ 1041 w 5647"/>
              <a:gd name="connsiteY19" fmla="*/ 2585 h 3392"/>
              <a:gd name="connsiteX20" fmla="*/ 1122 w 5647"/>
              <a:gd name="connsiteY20" fmla="*/ 2490 h 3392"/>
              <a:gd name="connsiteX21" fmla="*/ 1208 w 5647"/>
              <a:gd name="connsiteY21" fmla="*/ 2395 h 3392"/>
              <a:gd name="connsiteX22" fmla="*/ 1298 w 5647"/>
              <a:gd name="connsiteY22" fmla="*/ 2298 h 3392"/>
              <a:gd name="connsiteX23" fmla="*/ 1392 w 5647"/>
              <a:gd name="connsiteY23" fmla="*/ 2202 h 3392"/>
              <a:gd name="connsiteX24" fmla="*/ 1493 w 5647"/>
              <a:gd name="connsiteY24" fmla="*/ 2107 h 3392"/>
              <a:gd name="connsiteX25" fmla="*/ 1597 w 5647"/>
              <a:gd name="connsiteY25" fmla="*/ 2011 h 3392"/>
              <a:gd name="connsiteX26" fmla="*/ 1706 w 5647"/>
              <a:gd name="connsiteY26" fmla="*/ 1914 h 3392"/>
              <a:gd name="connsiteX27" fmla="*/ 1706 w 5647"/>
              <a:gd name="connsiteY27" fmla="*/ 1914 h 3392"/>
              <a:gd name="connsiteX28" fmla="*/ 1802 w 5647"/>
              <a:gd name="connsiteY28" fmla="*/ 1834 h 3392"/>
              <a:gd name="connsiteX29" fmla="*/ 1902 w 5647"/>
              <a:gd name="connsiteY29" fmla="*/ 1754 h 3392"/>
              <a:gd name="connsiteX30" fmla="*/ 2004 w 5647"/>
              <a:gd name="connsiteY30" fmla="*/ 1676 h 3392"/>
              <a:gd name="connsiteX31" fmla="*/ 2109 w 5647"/>
              <a:gd name="connsiteY31" fmla="*/ 1600 h 3392"/>
              <a:gd name="connsiteX32" fmla="*/ 2215 w 5647"/>
              <a:gd name="connsiteY32" fmla="*/ 1525 h 3392"/>
              <a:gd name="connsiteX33" fmla="*/ 2324 w 5647"/>
              <a:gd name="connsiteY33" fmla="*/ 1451 h 3392"/>
              <a:gd name="connsiteX34" fmla="*/ 2436 w 5647"/>
              <a:gd name="connsiteY34" fmla="*/ 1380 h 3392"/>
              <a:gd name="connsiteX35" fmla="*/ 2549 w 5647"/>
              <a:gd name="connsiteY35" fmla="*/ 1309 h 3392"/>
              <a:gd name="connsiteX36" fmla="*/ 2662 w 5647"/>
              <a:gd name="connsiteY36" fmla="*/ 1241 h 3392"/>
              <a:gd name="connsiteX37" fmla="*/ 2779 w 5647"/>
              <a:gd name="connsiteY37" fmla="*/ 1175 h 3392"/>
              <a:gd name="connsiteX38" fmla="*/ 2894 w 5647"/>
              <a:gd name="connsiteY38" fmla="*/ 1110 h 3392"/>
              <a:gd name="connsiteX39" fmla="*/ 3012 w 5647"/>
              <a:gd name="connsiteY39" fmla="*/ 1048 h 3392"/>
              <a:gd name="connsiteX40" fmla="*/ 3129 w 5647"/>
              <a:gd name="connsiteY40" fmla="*/ 986 h 3392"/>
              <a:gd name="connsiteX41" fmla="*/ 3247 w 5647"/>
              <a:gd name="connsiteY41" fmla="*/ 929 h 3392"/>
              <a:gd name="connsiteX42" fmla="*/ 4282 w 5647"/>
              <a:gd name="connsiteY42" fmla="*/ 435 h 3392"/>
              <a:gd name="connsiteX43" fmla="*/ 5647 w 5647"/>
              <a:gd name="connsiteY43" fmla="*/ 0 h 3392"/>
              <a:gd name="connsiteX44" fmla="*/ 19 w 5647"/>
              <a:gd name="connsiteY44" fmla="*/ 8 h 3392"/>
              <a:gd name="connsiteX45" fmla="*/ 19 w 5647"/>
              <a:gd name="connsiteY45" fmla="*/ 8 h 3392"/>
              <a:gd name="connsiteX46" fmla="*/ 13 w 5647"/>
              <a:gd name="connsiteY46" fmla="*/ 77 h 3392"/>
              <a:gd name="connsiteX47" fmla="*/ 9 w 5647"/>
              <a:gd name="connsiteY47" fmla="*/ 137 h 3392"/>
              <a:gd name="connsiteX48" fmla="*/ 9 w 5647"/>
              <a:gd name="connsiteY48" fmla="*/ 137 h 3392"/>
              <a:gd name="connsiteX49" fmla="*/ 3 w 5647"/>
              <a:gd name="connsiteY49" fmla="*/ 283 h 3392"/>
              <a:gd name="connsiteX50" fmla="*/ 1 w 5647"/>
              <a:gd name="connsiteY50" fmla="*/ 374 h 3392"/>
              <a:gd name="connsiteX51" fmla="*/ 0 w 5647"/>
              <a:gd name="connsiteY51" fmla="*/ 475 h 3392"/>
              <a:gd name="connsiteX52" fmla="*/ 0 w 5647"/>
              <a:gd name="connsiteY52" fmla="*/ 585 h 3392"/>
              <a:gd name="connsiteX53" fmla="*/ 1 w 5647"/>
              <a:gd name="connsiteY53" fmla="*/ 707 h 3392"/>
              <a:gd name="connsiteX54" fmla="*/ 6 w 5647"/>
              <a:gd name="connsiteY54" fmla="*/ 835 h 3392"/>
              <a:gd name="connsiteX55" fmla="*/ 12 w 5647"/>
              <a:gd name="connsiteY55" fmla="*/ 973 h 3392"/>
              <a:gd name="connsiteX56" fmla="*/ 19 w 5647"/>
              <a:gd name="connsiteY56" fmla="*/ 1119 h 3392"/>
              <a:gd name="connsiteX57" fmla="*/ 31 w 5647"/>
              <a:gd name="connsiteY57" fmla="*/ 1272 h 3392"/>
              <a:gd name="connsiteX58" fmla="*/ 46 w 5647"/>
              <a:gd name="connsiteY58" fmla="*/ 1432 h 3392"/>
              <a:gd name="connsiteX59" fmla="*/ 64 w 5647"/>
              <a:gd name="connsiteY59" fmla="*/ 1597 h 3392"/>
              <a:gd name="connsiteX60" fmla="*/ 85 w 5647"/>
              <a:gd name="connsiteY60" fmla="*/ 1767 h 3392"/>
              <a:gd name="connsiteX61" fmla="*/ 97 w 5647"/>
              <a:gd name="connsiteY61" fmla="*/ 1855 h 3392"/>
              <a:gd name="connsiteX62" fmla="*/ 110 w 5647"/>
              <a:gd name="connsiteY62" fmla="*/ 1944 h 3392"/>
              <a:gd name="connsiteX63" fmla="*/ 125 w 5647"/>
              <a:gd name="connsiteY63" fmla="*/ 2033 h 3392"/>
              <a:gd name="connsiteX64" fmla="*/ 142 w 5647"/>
              <a:gd name="connsiteY64" fmla="*/ 2125 h 3392"/>
              <a:gd name="connsiteX65" fmla="*/ 158 w 5647"/>
              <a:gd name="connsiteY65" fmla="*/ 2216 h 3392"/>
              <a:gd name="connsiteX66" fmla="*/ 176 w 5647"/>
              <a:gd name="connsiteY66" fmla="*/ 2309 h 3392"/>
              <a:gd name="connsiteX67" fmla="*/ 176 w 5647"/>
              <a:gd name="connsiteY67" fmla="*/ 2309 h 3392"/>
              <a:gd name="connsiteX0" fmla="*/ 176 w 5647"/>
              <a:gd name="connsiteY0" fmla="*/ 2309 h 3392"/>
              <a:gd name="connsiteX1" fmla="*/ 176 w 5647"/>
              <a:gd name="connsiteY1" fmla="*/ 2309 h 3392"/>
              <a:gd name="connsiteX2" fmla="*/ 203 w 5647"/>
              <a:gd name="connsiteY2" fmla="*/ 2434 h 3392"/>
              <a:gd name="connsiteX3" fmla="*/ 233 w 5647"/>
              <a:gd name="connsiteY3" fmla="*/ 2564 h 3392"/>
              <a:gd name="connsiteX4" fmla="*/ 267 w 5647"/>
              <a:gd name="connsiteY4" fmla="*/ 2698 h 3392"/>
              <a:gd name="connsiteX5" fmla="*/ 305 w 5647"/>
              <a:gd name="connsiteY5" fmla="*/ 2834 h 3392"/>
              <a:gd name="connsiteX6" fmla="*/ 345 w 5647"/>
              <a:gd name="connsiteY6" fmla="*/ 2971 h 3392"/>
              <a:gd name="connsiteX7" fmla="*/ 390 w 5647"/>
              <a:gd name="connsiteY7" fmla="*/ 3110 h 3392"/>
              <a:gd name="connsiteX8" fmla="*/ 436 w 5647"/>
              <a:gd name="connsiteY8" fmla="*/ 3249 h 3392"/>
              <a:gd name="connsiteX9" fmla="*/ 487 w 5647"/>
              <a:gd name="connsiteY9" fmla="*/ 3392 h 3392"/>
              <a:gd name="connsiteX10" fmla="*/ 487 w 5647"/>
              <a:gd name="connsiteY10" fmla="*/ 3392 h 3392"/>
              <a:gd name="connsiteX11" fmla="*/ 534 w 5647"/>
              <a:gd name="connsiteY11" fmla="*/ 3308 h 3392"/>
              <a:gd name="connsiteX12" fmla="*/ 585 w 5647"/>
              <a:gd name="connsiteY12" fmla="*/ 3223 h 3392"/>
              <a:gd name="connsiteX13" fmla="*/ 638 w 5647"/>
              <a:gd name="connsiteY13" fmla="*/ 3136 h 3392"/>
              <a:gd name="connsiteX14" fmla="*/ 695 w 5647"/>
              <a:gd name="connsiteY14" fmla="*/ 3046 h 3392"/>
              <a:gd name="connsiteX15" fmla="*/ 757 w 5647"/>
              <a:gd name="connsiteY15" fmla="*/ 2956 h 3392"/>
              <a:gd name="connsiteX16" fmla="*/ 821 w 5647"/>
              <a:gd name="connsiteY16" fmla="*/ 2865 h 3392"/>
              <a:gd name="connsiteX17" fmla="*/ 891 w 5647"/>
              <a:gd name="connsiteY17" fmla="*/ 2772 h 3392"/>
              <a:gd name="connsiteX18" fmla="*/ 963 w 5647"/>
              <a:gd name="connsiteY18" fmla="*/ 2680 h 3392"/>
              <a:gd name="connsiteX19" fmla="*/ 1041 w 5647"/>
              <a:gd name="connsiteY19" fmla="*/ 2585 h 3392"/>
              <a:gd name="connsiteX20" fmla="*/ 1122 w 5647"/>
              <a:gd name="connsiteY20" fmla="*/ 2490 h 3392"/>
              <a:gd name="connsiteX21" fmla="*/ 1208 w 5647"/>
              <a:gd name="connsiteY21" fmla="*/ 2395 h 3392"/>
              <a:gd name="connsiteX22" fmla="*/ 1298 w 5647"/>
              <a:gd name="connsiteY22" fmla="*/ 2298 h 3392"/>
              <a:gd name="connsiteX23" fmla="*/ 1392 w 5647"/>
              <a:gd name="connsiteY23" fmla="*/ 2202 h 3392"/>
              <a:gd name="connsiteX24" fmla="*/ 1493 w 5647"/>
              <a:gd name="connsiteY24" fmla="*/ 2107 h 3392"/>
              <a:gd name="connsiteX25" fmla="*/ 1597 w 5647"/>
              <a:gd name="connsiteY25" fmla="*/ 2011 h 3392"/>
              <a:gd name="connsiteX26" fmla="*/ 1706 w 5647"/>
              <a:gd name="connsiteY26" fmla="*/ 1914 h 3392"/>
              <a:gd name="connsiteX27" fmla="*/ 1706 w 5647"/>
              <a:gd name="connsiteY27" fmla="*/ 1914 h 3392"/>
              <a:gd name="connsiteX28" fmla="*/ 1802 w 5647"/>
              <a:gd name="connsiteY28" fmla="*/ 1834 h 3392"/>
              <a:gd name="connsiteX29" fmla="*/ 1902 w 5647"/>
              <a:gd name="connsiteY29" fmla="*/ 1754 h 3392"/>
              <a:gd name="connsiteX30" fmla="*/ 2004 w 5647"/>
              <a:gd name="connsiteY30" fmla="*/ 1676 h 3392"/>
              <a:gd name="connsiteX31" fmla="*/ 2109 w 5647"/>
              <a:gd name="connsiteY31" fmla="*/ 1600 h 3392"/>
              <a:gd name="connsiteX32" fmla="*/ 2215 w 5647"/>
              <a:gd name="connsiteY32" fmla="*/ 1525 h 3392"/>
              <a:gd name="connsiteX33" fmla="*/ 2324 w 5647"/>
              <a:gd name="connsiteY33" fmla="*/ 1451 h 3392"/>
              <a:gd name="connsiteX34" fmla="*/ 2436 w 5647"/>
              <a:gd name="connsiteY34" fmla="*/ 1380 h 3392"/>
              <a:gd name="connsiteX35" fmla="*/ 2549 w 5647"/>
              <a:gd name="connsiteY35" fmla="*/ 1309 h 3392"/>
              <a:gd name="connsiteX36" fmla="*/ 2662 w 5647"/>
              <a:gd name="connsiteY36" fmla="*/ 1241 h 3392"/>
              <a:gd name="connsiteX37" fmla="*/ 2779 w 5647"/>
              <a:gd name="connsiteY37" fmla="*/ 1175 h 3392"/>
              <a:gd name="connsiteX38" fmla="*/ 2894 w 5647"/>
              <a:gd name="connsiteY38" fmla="*/ 1110 h 3392"/>
              <a:gd name="connsiteX39" fmla="*/ 3012 w 5647"/>
              <a:gd name="connsiteY39" fmla="*/ 1048 h 3392"/>
              <a:gd name="connsiteX40" fmla="*/ 3129 w 5647"/>
              <a:gd name="connsiteY40" fmla="*/ 986 h 3392"/>
              <a:gd name="connsiteX41" fmla="*/ 3247 w 5647"/>
              <a:gd name="connsiteY41" fmla="*/ 929 h 3392"/>
              <a:gd name="connsiteX42" fmla="*/ 4282 w 5647"/>
              <a:gd name="connsiteY42" fmla="*/ 435 h 3392"/>
              <a:gd name="connsiteX43" fmla="*/ 5647 w 5647"/>
              <a:gd name="connsiteY43" fmla="*/ 0 h 3392"/>
              <a:gd name="connsiteX44" fmla="*/ 19 w 5647"/>
              <a:gd name="connsiteY44" fmla="*/ 8 h 3392"/>
              <a:gd name="connsiteX45" fmla="*/ 19 w 5647"/>
              <a:gd name="connsiteY45" fmla="*/ 8 h 3392"/>
              <a:gd name="connsiteX46" fmla="*/ 13 w 5647"/>
              <a:gd name="connsiteY46" fmla="*/ 77 h 3392"/>
              <a:gd name="connsiteX47" fmla="*/ 9 w 5647"/>
              <a:gd name="connsiteY47" fmla="*/ 137 h 3392"/>
              <a:gd name="connsiteX48" fmla="*/ 9 w 5647"/>
              <a:gd name="connsiteY48" fmla="*/ 137 h 3392"/>
              <a:gd name="connsiteX49" fmla="*/ 3 w 5647"/>
              <a:gd name="connsiteY49" fmla="*/ 283 h 3392"/>
              <a:gd name="connsiteX50" fmla="*/ 1 w 5647"/>
              <a:gd name="connsiteY50" fmla="*/ 374 h 3392"/>
              <a:gd name="connsiteX51" fmla="*/ 0 w 5647"/>
              <a:gd name="connsiteY51" fmla="*/ 475 h 3392"/>
              <a:gd name="connsiteX52" fmla="*/ 0 w 5647"/>
              <a:gd name="connsiteY52" fmla="*/ 585 h 3392"/>
              <a:gd name="connsiteX53" fmla="*/ 1 w 5647"/>
              <a:gd name="connsiteY53" fmla="*/ 707 h 3392"/>
              <a:gd name="connsiteX54" fmla="*/ 6 w 5647"/>
              <a:gd name="connsiteY54" fmla="*/ 835 h 3392"/>
              <a:gd name="connsiteX55" fmla="*/ 12 w 5647"/>
              <a:gd name="connsiteY55" fmla="*/ 973 h 3392"/>
              <a:gd name="connsiteX56" fmla="*/ 19 w 5647"/>
              <a:gd name="connsiteY56" fmla="*/ 1119 h 3392"/>
              <a:gd name="connsiteX57" fmla="*/ 31 w 5647"/>
              <a:gd name="connsiteY57" fmla="*/ 1272 h 3392"/>
              <a:gd name="connsiteX58" fmla="*/ 46 w 5647"/>
              <a:gd name="connsiteY58" fmla="*/ 1432 h 3392"/>
              <a:gd name="connsiteX59" fmla="*/ 64 w 5647"/>
              <a:gd name="connsiteY59" fmla="*/ 1597 h 3392"/>
              <a:gd name="connsiteX60" fmla="*/ 85 w 5647"/>
              <a:gd name="connsiteY60" fmla="*/ 1767 h 3392"/>
              <a:gd name="connsiteX61" fmla="*/ 97 w 5647"/>
              <a:gd name="connsiteY61" fmla="*/ 1855 h 3392"/>
              <a:gd name="connsiteX62" fmla="*/ 110 w 5647"/>
              <a:gd name="connsiteY62" fmla="*/ 1944 h 3392"/>
              <a:gd name="connsiteX63" fmla="*/ 125 w 5647"/>
              <a:gd name="connsiteY63" fmla="*/ 2033 h 3392"/>
              <a:gd name="connsiteX64" fmla="*/ 142 w 5647"/>
              <a:gd name="connsiteY64" fmla="*/ 2125 h 3392"/>
              <a:gd name="connsiteX65" fmla="*/ 158 w 5647"/>
              <a:gd name="connsiteY65" fmla="*/ 2216 h 3392"/>
              <a:gd name="connsiteX66" fmla="*/ 176 w 5647"/>
              <a:gd name="connsiteY66" fmla="*/ 2309 h 3392"/>
              <a:gd name="connsiteX67" fmla="*/ 176 w 5647"/>
              <a:gd name="connsiteY67" fmla="*/ 2309 h 3392"/>
              <a:gd name="connsiteX0" fmla="*/ 176 w 5647"/>
              <a:gd name="connsiteY0" fmla="*/ 2309 h 3392"/>
              <a:gd name="connsiteX1" fmla="*/ 176 w 5647"/>
              <a:gd name="connsiteY1" fmla="*/ 2309 h 3392"/>
              <a:gd name="connsiteX2" fmla="*/ 203 w 5647"/>
              <a:gd name="connsiteY2" fmla="*/ 2434 h 3392"/>
              <a:gd name="connsiteX3" fmla="*/ 233 w 5647"/>
              <a:gd name="connsiteY3" fmla="*/ 2564 h 3392"/>
              <a:gd name="connsiteX4" fmla="*/ 267 w 5647"/>
              <a:gd name="connsiteY4" fmla="*/ 2698 h 3392"/>
              <a:gd name="connsiteX5" fmla="*/ 305 w 5647"/>
              <a:gd name="connsiteY5" fmla="*/ 2834 h 3392"/>
              <a:gd name="connsiteX6" fmla="*/ 345 w 5647"/>
              <a:gd name="connsiteY6" fmla="*/ 2971 h 3392"/>
              <a:gd name="connsiteX7" fmla="*/ 390 w 5647"/>
              <a:gd name="connsiteY7" fmla="*/ 3110 h 3392"/>
              <a:gd name="connsiteX8" fmla="*/ 436 w 5647"/>
              <a:gd name="connsiteY8" fmla="*/ 3249 h 3392"/>
              <a:gd name="connsiteX9" fmla="*/ 487 w 5647"/>
              <a:gd name="connsiteY9" fmla="*/ 3392 h 3392"/>
              <a:gd name="connsiteX10" fmla="*/ 487 w 5647"/>
              <a:gd name="connsiteY10" fmla="*/ 3392 h 3392"/>
              <a:gd name="connsiteX11" fmla="*/ 534 w 5647"/>
              <a:gd name="connsiteY11" fmla="*/ 3308 h 3392"/>
              <a:gd name="connsiteX12" fmla="*/ 585 w 5647"/>
              <a:gd name="connsiteY12" fmla="*/ 3223 h 3392"/>
              <a:gd name="connsiteX13" fmla="*/ 638 w 5647"/>
              <a:gd name="connsiteY13" fmla="*/ 3136 h 3392"/>
              <a:gd name="connsiteX14" fmla="*/ 695 w 5647"/>
              <a:gd name="connsiteY14" fmla="*/ 3046 h 3392"/>
              <a:gd name="connsiteX15" fmla="*/ 757 w 5647"/>
              <a:gd name="connsiteY15" fmla="*/ 2956 h 3392"/>
              <a:gd name="connsiteX16" fmla="*/ 821 w 5647"/>
              <a:gd name="connsiteY16" fmla="*/ 2865 h 3392"/>
              <a:gd name="connsiteX17" fmla="*/ 891 w 5647"/>
              <a:gd name="connsiteY17" fmla="*/ 2772 h 3392"/>
              <a:gd name="connsiteX18" fmla="*/ 963 w 5647"/>
              <a:gd name="connsiteY18" fmla="*/ 2680 h 3392"/>
              <a:gd name="connsiteX19" fmla="*/ 1041 w 5647"/>
              <a:gd name="connsiteY19" fmla="*/ 2585 h 3392"/>
              <a:gd name="connsiteX20" fmla="*/ 1122 w 5647"/>
              <a:gd name="connsiteY20" fmla="*/ 2490 h 3392"/>
              <a:gd name="connsiteX21" fmla="*/ 1208 w 5647"/>
              <a:gd name="connsiteY21" fmla="*/ 2395 h 3392"/>
              <a:gd name="connsiteX22" fmla="*/ 1298 w 5647"/>
              <a:gd name="connsiteY22" fmla="*/ 2298 h 3392"/>
              <a:gd name="connsiteX23" fmla="*/ 1392 w 5647"/>
              <a:gd name="connsiteY23" fmla="*/ 2202 h 3392"/>
              <a:gd name="connsiteX24" fmla="*/ 1493 w 5647"/>
              <a:gd name="connsiteY24" fmla="*/ 2107 h 3392"/>
              <a:gd name="connsiteX25" fmla="*/ 1597 w 5647"/>
              <a:gd name="connsiteY25" fmla="*/ 2011 h 3392"/>
              <a:gd name="connsiteX26" fmla="*/ 1706 w 5647"/>
              <a:gd name="connsiteY26" fmla="*/ 1914 h 3392"/>
              <a:gd name="connsiteX27" fmla="*/ 1706 w 5647"/>
              <a:gd name="connsiteY27" fmla="*/ 1914 h 3392"/>
              <a:gd name="connsiteX28" fmla="*/ 1802 w 5647"/>
              <a:gd name="connsiteY28" fmla="*/ 1834 h 3392"/>
              <a:gd name="connsiteX29" fmla="*/ 1902 w 5647"/>
              <a:gd name="connsiteY29" fmla="*/ 1754 h 3392"/>
              <a:gd name="connsiteX30" fmla="*/ 2004 w 5647"/>
              <a:gd name="connsiteY30" fmla="*/ 1676 h 3392"/>
              <a:gd name="connsiteX31" fmla="*/ 2109 w 5647"/>
              <a:gd name="connsiteY31" fmla="*/ 1600 h 3392"/>
              <a:gd name="connsiteX32" fmla="*/ 2215 w 5647"/>
              <a:gd name="connsiteY32" fmla="*/ 1525 h 3392"/>
              <a:gd name="connsiteX33" fmla="*/ 2324 w 5647"/>
              <a:gd name="connsiteY33" fmla="*/ 1451 h 3392"/>
              <a:gd name="connsiteX34" fmla="*/ 2436 w 5647"/>
              <a:gd name="connsiteY34" fmla="*/ 1380 h 3392"/>
              <a:gd name="connsiteX35" fmla="*/ 2549 w 5647"/>
              <a:gd name="connsiteY35" fmla="*/ 1309 h 3392"/>
              <a:gd name="connsiteX36" fmla="*/ 2662 w 5647"/>
              <a:gd name="connsiteY36" fmla="*/ 1241 h 3392"/>
              <a:gd name="connsiteX37" fmla="*/ 2779 w 5647"/>
              <a:gd name="connsiteY37" fmla="*/ 1175 h 3392"/>
              <a:gd name="connsiteX38" fmla="*/ 2894 w 5647"/>
              <a:gd name="connsiteY38" fmla="*/ 1110 h 3392"/>
              <a:gd name="connsiteX39" fmla="*/ 3012 w 5647"/>
              <a:gd name="connsiteY39" fmla="*/ 1048 h 3392"/>
              <a:gd name="connsiteX40" fmla="*/ 3129 w 5647"/>
              <a:gd name="connsiteY40" fmla="*/ 986 h 3392"/>
              <a:gd name="connsiteX41" fmla="*/ 3247 w 5647"/>
              <a:gd name="connsiteY41" fmla="*/ 929 h 3392"/>
              <a:gd name="connsiteX42" fmla="*/ 4282 w 5647"/>
              <a:gd name="connsiteY42" fmla="*/ 435 h 3392"/>
              <a:gd name="connsiteX43" fmla="*/ 5647 w 5647"/>
              <a:gd name="connsiteY43" fmla="*/ 0 h 3392"/>
              <a:gd name="connsiteX44" fmla="*/ 19 w 5647"/>
              <a:gd name="connsiteY44" fmla="*/ 8 h 3392"/>
              <a:gd name="connsiteX45" fmla="*/ 19 w 5647"/>
              <a:gd name="connsiteY45" fmla="*/ 8 h 3392"/>
              <a:gd name="connsiteX46" fmla="*/ 13 w 5647"/>
              <a:gd name="connsiteY46" fmla="*/ 77 h 3392"/>
              <a:gd name="connsiteX47" fmla="*/ 9 w 5647"/>
              <a:gd name="connsiteY47" fmla="*/ 137 h 3392"/>
              <a:gd name="connsiteX48" fmla="*/ 9 w 5647"/>
              <a:gd name="connsiteY48" fmla="*/ 137 h 3392"/>
              <a:gd name="connsiteX49" fmla="*/ 3 w 5647"/>
              <a:gd name="connsiteY49" fmla="*/ 283 h 3392"/>
              <a:gd name="connsiteX50" fmla="*/ 1 w 5647"/>
              <a:gd name="connsiteY50" fmla="*/ 374 h 3392"/>
              <a:gd name="connsiteX51" fmla="*/ 0 w 5647"/>
              <a:gd name="connsiteY51" fmla="*/ 475 h 3392"/>
              <a:gd name="connsiteX52" fmla="*/ 0 w 5647"/>
              <a:gd name="connsiteY52" fmla="*/ 585 h 3392"/>
              <a:gd name="connsiteX53" fmla="*/ 1 w 5647"/>
              <a:gd name="connsiteY53" fmla="*/ 707 h 3392"/>
              <a:gd name="connsiteX54" fmla="*/ 6 w 5647"/>
              <a:gd name="connsiteY54" fmla="*/ 835 h 3392"/>
              <a:gd name="connsiteX55" fmla="*/ 12 w 5647"/>
              <a:gd name="connsiteY55" fmla="*/ 973 h 3392"/>
              <a:gd name="connsiteX56" fmla="*/ 19 w 5647"/>
              <a:gd name="connsiteY56" fmla="*/ 1119 h 3392"/>
              <a:gd name="connsiteX57" fmla="*/ 31 w 5647"/>
              <a:gd name="connsiteY57" fmla="*/ 1272 h 3392"/>
              <a:gd name="connsiteX58" fmla="*/ 46 w 5647"/>
              <a:gd name="connsiteY58" fmla="*/ 1432 h 3392"/>
              <a:gd name="connsiteX59" fmla="*/ 64 w 5647"/>
              <a:gd name="connsiteY59" fmla="*/ 1597 h 3392"/>
              <a:gd name="connsiteX60" fmla="*/ 85 w 5647"/>
              <a:gd name="connsiteY60" fmla="*/ 1767 h 3392"/>
              <a:gd name="connsiteX61" fmla="*/ 97 w 5647"/>
              <a:gd name="connsiteY61" fmla="*/ 1855 h 3392"/>
              <a:gd name="connsiteX62" fmla="*/ 110 w 5647"/>
              <a:gd name="connsiteY62" fmla="*/ 1944 h 3392"/>
              <a:gd name="connsiteX63" fmla="*/ 125 w 5647"/>
              <a:gd name="connsiteY63" fmla="*/ 2033 h 3392"/>
              <a:gd name="connsiteX64" fmla="*/ 142 w 5647"/>
              <a:gd name="connsiteY64" fmla="*/ 2125 h 3392"/>
              <a:gd name="connsiteX65" fmla="*/ 158 w 5647"/>
              <a:gd name="connsiteY65" fmla="*/ 2216 h 3392"/>
              <a:gd name="connsiteX66" fmla="*/ 176 w 5647"/>
              <a:gd name="connsiteY66" fmla="*/ 2309 h 3392"/>
              <a:gd name="connsiteX67" fmla="*/ 176 w 5647"/>
              <a:gd name="connsiteY67" fmla="*/ 2309 h 3392"/>
              <a:gd name="connsiteX0" fmla="*/ 176 w 5647"/>
              <a:gd name="connsiteY0" fmla="*/ 2309 h 3392"/>
              <a:gd name="connsiteX1" fmla="*/ 176 w 5647"/>
              <a:gd name="connsiteY1" fmla="*/ 2309 h 3392"/>
              <a:gd name="connsiteX2" fmla="*/ 203 w 5647"/>
              <a:gd name="connsiteY2" fmla="*/ 2434 h 3392"/>
              <a:gd name="connsiteX3" fmla="*/ 233 w 5647"/>
              <a:gd name="connsiteY3" fmla="*/ 2564 h 3392"/>
              <a:gd name="connsiteX4" fmla="*/ 267 w 5647"/>
              <a:gd name="connsiteY4" fmla="*/ 2698 h 3392"/>
              <a:gd name="connsiteX5" fmla="*/ 305 w 5647"/>
              <a:gd name="connsiteY5" fmla="*/ 2834 h 3392"/>
              <a:gd name="connsiteX6" fmla="*/ 345 w 5647"/>
              <a:gd name="connsiteY6" fmla="*/ 2971 h 3392"/>
              <a:gd name="connsiteX7" fmla="*/ 390 w 5647"/>
              <a:gd name="connsiteY7" fmla="*/ 3110 h 3392"/>
              <a:gd name="connsiteX8" fmla="*/ 436 w 5647"/>
              <a:gd name="connsiteY8" fmla="*/ 3249 h 3392"/>
              <a:gd name="connsiteX9" fmla="*/ 487 w 5647"/>
              <a:gd name="connsiteY9" fmla="*/ 3392 h 3392"/>
              <a:gd name="connsiteX10" fmla="*/ 487 w 5647"/>
              <a:gd name="connsiteY10" fmla="*/ 3392 h 3392"/>
              <a:gd name="connsiteX11" fmla="*/ 534 w 5647"/>
              <a:gd name="connsiteY11" fmla="*/ 3308 h 3392"/>
              <a:gd name="connsiteX12" fmla="*/ 585 w 5647"/>
              <a:gd name="connsiteY12" fmla="*/ 3223 h 3392"/>
              <a:gd name="connsiteX13" fmla="*/ 638 w 5647"/>
              <a:gd name="connsiteY13" fmla="*/ 3136 h 3392"/>
              <a:gd name="connsiteX14" fmla="*/ 695 w 5647"/>
              <a:gd name="connsiteY14" fmla="*/ 3046 h 3392"/>
              <a:gd name="connsiteX15" fmla="*/ 757 w 5647"/>
              <a:gd name="connsiteY15" fmla="*/ 2956 h 3392"/>
              <a:gd name="connsiteX16" fmla="*/ 821 w 5647"/>
              <a:gd name="connsiteY16" fmla="*/ 2865 h 3392"/>
              <a:gd name="connsiteX17" fmla="*/ 891 w 5647"/>
              <a:gd name="connsiteY17" fmla="*/ 2772 h 3392"/>
              <a:gd name="connsiteX18" fmla="*/ 963 w 5647"/>
              <a:gd name="connsiteY18" fmla="*/ 2680 h 3392"/>
              <a:gd name="connsiteX19" fmla="*/ 1041 w 5647"/>
              <a:gd name="connsiteY19" fmla="*/ 2585 h 3392"/>
              <a:gd name="connsiteX20" fmla="*/ 1122 w 5647"/>
              <a:gd name="connsiteY20" fmla="*/ 2490 h 3392"/>
              <a:gd name="connsiteX21" fmla="*/ 1208 w 5647"/>
              <a:gd name="connsiteY21" fmla="*/ 2395 h 3392"/>
              <a:gd name="connsiteX22" fmla="*/ 1298 w 5647"/>
              <a:gd name="connsiteY22" fmla="*/ 2298 h 3392"/>
              <a:gd name="connsiteX23" fmla="*/ 1392 w 5647"/>
              <a:gd name="connsiteY23" fmla="*/ 2202 h 3392"/>
              <a:gd name="connsiteX24" fmla="*/ 1493 w 5647"/>
              <a:gd name="connsiteY24" fmla="*/ 2107 h 3392"/>
              <a:gd name="connsiteX25" fmla="*/ 1597 w 5647"/>
              <a:gd name="connsiteY25" fmla="*/ 2011 h 3392"/>
              <a:gd name="connsiteX26" fmla="*/ 1706 w 5647"/>
              <a:gd name="connsiteY26" fmla="*/ 1914 h 3392"/>
              <a:gd name="connsiteX27" fmla="*/ 1706 w 5647"/>
              <a:gd name="connsiteY27" fmla="*/ 1914 h 3392"/>
              <a:gd name="connsiteX28" fmla="*/ 1802 w 5647"/>
              <a:gd name="connsiteY28" fmla="*/ 1834 h 3392"/>
              <a:gd name="connsiteX29" fmla="*/ 1902 w 5647"/>
              <a:gd name="connsiteY29" fmla="*/ 1754 h 3392"/>
              <a:gd name="connsiteX30" fmla="*/ 2004 w 5647"/>
              <a:gd name="connsiteY30" fmla="*/ 1676 h 3392"/>
              <a:gd name="connsiteX31" fmla="*/ 2109 w 5647"/>
              <a:gd name="connsiteY31" fmla="*/ 1600 h 3392"/>
              <a:gd name="connsiteX32" fmla="*/ 2215 w 5647"/>
              <a:gd name="connsiteY32" fmla="*/ 1525 h 3392"/>
              <a:gd name="connsiteX33" fmla="*/ 2324 w 5647"/>
              <a:gd name="connsiteY33" fmla="*/ 1451 h 3392"/>
              <a:gd name="connsiteX34" fmla="*/ 2436 w 5647"/>
              <a:gd name="connsiteY34" fmla="*/ 1380 h 3392"/>
              <a:gd name="connsiteX35" fmla="*/ 2549 w 5647"/>
              <a:gd name="connsiteY35" fmla="*/ 1309 h 3392"/>
              <a:gd name="connsiteX36" fmla="*/ 2662 w 5647"/>
              <a:gd name="connsiteY36" fmla="*/ 1241 h 3392"/>
              <a:gd name="connsiteX37" fmla="*/ 2779 w 5647"/>
              <a:gd name="connsiteY37" fmla="*/ 1175 h 3392"/>
              <a:gd name="connsiteX38" fmla="*/ 2894 w 5647"/>
              <a:gd name="connsiteY38" fmla="*/ 1110 h 3392"/>
              <a:gd name="connsiteX39" fmla="*/ 3012 w 5647"/>
              <a:gd name="connsiteY39" fmla="*/ 1048 h 3392"/>
              <a:gd name="connsiteX40" fmla="*/ 3129 w 5647"/>
              <a:gd name="connsiteY40" fmla="*/ 986 h 3392"/>
              <a:gd name="connsiteX41" fmla="*/ 4282 w 5647"/>
              <a:gd name="connsiteY41" fmla="*/ 435 h 3392"/>
              <a:gd name="connsiteX42" fmla="*/ 5647 w 5647"/>
              <a:gd name="connsiteY42" fmla="*/ 0 h 3392"/>
              <a:gd name="connsiteX43" fmla="*/ 19 w 5647"/>
              <a:gd name="connsiteY43" fmla="*/ 8 h 3392"/>
              <a:gd name="connsiteX44" fmla="*/ 19 w 5647"/>
              <a:gd name="connsiteY44" fmla="*/ 8 h 3392"/>
              <a:gd name="connsiteX45" fmla="*/ 13 w 5647"/>
              <a:gd name="connsiteY45" fmla="*/ 77 h 3392"/>
              <a:gd name="connsiteX46" fmla="*/ 9 w 5647"/>
              <a:gd name="connsiteY46" fmla="*/ 137 h 3392"/>
              <a:gd name="connsiteX47" fmla="*/ 9 w 5647"/>
              <a:gd name="connsiteY47" fmla="*/ 137 h 3392"/>
              <a:gd name="connsiteX48" fmla="*/ 3 w 5647"/>
              <a:gd name="connsiteY48" fmla="*/ 283 h 3392"/>
              <a:gd name="connsiteX49" fmla="*/ 1 w 5647"/>
              <a:gd name="connsiteY49" fmla="*/ 374 h 3392"/>
              <a:gd name="connsiteX50" fmla="*/ 0 w 5647"/>
              <a:gd name="connsiteY50" fmla="*/ 475 h 3392"/>
              <a:gd name="connsiteX51" fmla="*/ 0 w 5647"/>
              <a:gd name="connsiteY51" fmla="*/ 585 h 3392"/>
              <a:gd name="connsiteX52" fmla="*/ 1 w 5647"/>
              <a:gd name="connsiteY52" fmla="*/ 707 h 3392"/>
              <a:gd name="connsiteX53" fmla="*/ 6 w 5647"/>
              <a:gd name="connsiteY53" fmla="*/ 835 h 3392"/>
              <a:gd name="connsiteX54" fmla="*/ 12 w 5647"/>
              <a:gd name="connsiteY54" fmla="*/ 973 h 3392"/>
              <a:gd name="connsiteX55" fmla="*/ 19 w 5647"/>
              <a:gd name="connsiteY55" fmla="*/ 1119 h 3392"/>
              <a:gd name="connsiteX56" fmla="*/ 31 w 5647"/>
              <a:gd name="connsiteY56" fmla="*/ 1272 h 3392"/>
              <a:gd name="connsiteX57" fmla="*/ 46 w 5647"/>
              <a:gd name="connsiteY57" fmla="*/ 1432 h 3392"/>
              <a:gd name="connsiteX58" fmla="*/ 64 w 5647"/>
              <a:gd name="connsiteY58" fmla="*/ 1597 h 3392"/>
              <a:gd name="connsiteX59" fmla="*/ 85 w 5647"/>
              <a:gd name="connsiteY59" fmla="*/ 1767 h 3392"/>
              <a:gd name="connsiteX60" fmla="*/ 97 w 5647"/>
              <a:gd name="connsiteY60" fmla="*/ 1855 h 3392"/>
              <a:gd name="connsiteX61" fmla="*/ 110 w 5647"/>
              <a:gd name="connsiteY61" fmla="*/ 1944 h 3392"/>
              <a:gd name="connsiteX62" fmla="*/ 125 w 5647"/>
              <a:gd name="connsiteY62" fmla="*/ 2033 h 3392"/>
              <a:gd name="connsiteX63" fmla="*/ 142 w 5647"/>
              <a:gd name="connsiteY63" fmla="*/ 2125 h 3392"/>
              <a:gd name="connsiteX64" fmla="*/ 158 w 5647"/>
              <a:gd name="connsiteY64" fmla="*/ 2216 h 3392"/>
              <a:gd name="connsiteX65" fmla="*/ 176 w 5647"/>
              <a:gd name="connsiteY65" fmla="*/ 2309 h 3392"/>
              <a:gd name="connsiteX66" fmla="*/ 176 w 5647"/>
              <a:gd name="connsiteY66" fmla="*/ 2309 h 3392"/>
              <a:gd name="connsiteX0" fmla="*/ 176 w 5647"/>
              <a:gd name="connsiteY0" fmla="*/ 2309 h 3392"/>
              <a:gd name="connsiteX1" fmla="*/ 176 w 5647"/>
              <a:gd name="connsiteY1" fmla="*/ 2309 h 3392"/>
              <a:gd name="connsiteX2" fmla="*/ 203 w 5647"/>
              <a:gd name="connsiteY2" fmla="*/ 2434 h 3392"/>
              <a:gd name="connsiteX3" fmla="*/ 233 w 5647"/>
              <a:gd name="connsiteY3" fmla="*/ 2564 h 3392"/>
              <a:gd name="connsiteX4" fmla="*/ 267 w 5647"/>
              <a:gd name="connsiteY4" fmla="*/ 2698 h 3392"/>
              <a:gd name="connsiteX5" fmla="*/ 305 w 5647"/>
              <a:gd name="connsiteY5" fmla="*/ 2834 h 3392"/>
              <a:gd name="connsiteX6" fmla="*/ 345 w 5647"/>
              <a:gd name="connsiteY6" fmla="*/ 2971 h 3392"/>
              <a:gd name="connsiteX7" fmla="*/ 390 w 5647"/>
              <a:gd name="connsiteY7" fmla="*/ 3110 h 3392"/>
              <a:gd name="connsiteX8" fmla="*/ 436 w 5647"/>
              <a:gd name="connsiteY8" fmla="*/ 3249 h 3392"/>
              <a:gd name="connsiteX9" fmla="*/ 487 w 5647"/>
              <a:gd name="connsiteY9" fmla="*/ 3392 h 3392"/>
              <a:gd name="connsiteX10" fmla="*/ 487 w 5647"/>
              <a:gd name="connsiteY10" fmla="*/ 3392 h 3392"/>
              <a:gd name="connsiteX11" fmla="*/ 534 w 5647"/>
              <a:gd name="connsiteY11" fmla="*/ 3308 h 3392"/>
              <a:gd name="connsiteX12" fmla="*/ 585 w 5647"/>
              <a:gd name="connsiteY12" fmla="*/ 3223 h 3392"/>
              <a:gd name="connsiteX13" fmla="*/ 638 w 5647"/>
              <a:gd name="connsiteY13" fmla="*/ 3136 h 3392"/>
              <a:gd name="connsiteX14" fmla="*/ 695 w 5647"/>
              <a:gd name="connsiteY14" fmla="*/ 3046 h 3392"/>
              <a:gd name="connsiteX15" fmla="*/ 757 w 5647"/>
              <a:gd name="connsiteY15" fmla="*/ 2956 h 3392"/>
              <a:gd name="connsiteX16" fmla="*/ 821 w 5647"/>
              <a:gd name="connsiteY16" fmla="*/ 2865 h 3392"/>
              <a:gd name="connsiteX17" fmla="*/ 891 w 5647"/>
              <a:gd name="connsiteY17" fmla="*/ 2772 h 3392"/>
              <a:gd name="connsiteX18" fmla="*/ 963 w 5647"/>
              <a:gd name="connsiteY18" fmla="*/ 2680 h 3392"/>
              <a:gd name="connsiteX19" fmla="*/ 1041 w 5647"/>
              <a:gd name="connsiteY19" fmla="*/ 2585 h 3392"/>
              <a:gd name="connsiteX20" fmla="*/ 1122 w 5647"/>
              <a:gd name="connsiteY20" fmla="*/ 2490 h 3392"/>
              <a:gd name="connsiteX21" fmla="*/ 1208 w 5647"/>
              <a:gd name="connsiteY21" fmla="*/ 2395 h 3392"/>
              <a:gd name="connsiteX22" fmla="*/ 1298 w 5647"/>
              <a:gd name="connsiteY22" fmla="*/ 2298 h 3392"/>
              <a:gd name="connsiteX23" fmla="*/ 1392 w 5647"/>
              <a:gd name="connsiteY23" fmla="*/ 2202 h 3392"/>
              <a:gd name="connsiteX24" fmla="*/ 1493 w 5647"/>
              <a:gd name="connsiteY24" fmla="*/ 2107 h 3392"/>
              <a:gd name="connsiteX25" fmla="*/ 1597 w 5647"/>
              <a:gd name="connsiteY25" fmla="*/ 2011 h 3392"/>
              <a:gd name="connsiteX26" fmla="*/ 1706 w 5647"/>
              <a:gd name="connsiteY26" fmla="*/ 1914 h 3392"/>
              <a:gd name="connsiteX27" fmla="*/ 1706 w 5647"/>
              <a:gd name="connsiteY27" fmla="*/ 1914 h 3392"/>
              <a:gd name="connsiteX28" fmla="*/ 1802 w 5647"/>
              <a:gd name="connsiteY28" fmla="*/ 1834 h 3392"/>
              <a:gd name="connsiteX29" fmla="*/ 1902 w 5647"/>
              <a:gd name="connsiteY29" fmla="*/ 1754 h 3392"/>
              <a:gd name="connsiteX30" fmla="*/ 2004 w 5647"/>
              <a:gd name="connsiteY30" fmla="*/ 1676 h 3392"/>
              <a:gd name="connsiteX31" fmla="*/ 2109 w 5647"/>
              <a:gd name="connsiteY31" fmla="*/ 1600 h 3392"/>
              <a:gd name="connsiteX32" fmla="*/ 2215 w 5647"/>
              <a:gd name="connsiteY32" fmla="*/ 1525 h 3392"/>
              <a:gd name="connsiteX33" fmla="*/ 2324 w 5647"/>
              <a:gd name="connsiteY33" fmla="*/ 1451 h 3392"/>
              <a:gd name="connsiteX34" fmla="*/ 2436 w 5647"/>
              <a:gd name="connsiteY34" fmla="*/ 1380 h 3392"/>
              <a:gd name="connsiteX35" fmla="*/ 2549 w 5647"/>
              <a:gd name="connsiteY35" fmla="*/ 1309 h 3392"/>
              <a:gd name="connsiteX36" fmla="*/ 2662 w 5647"/>
              <a:gd name="connsiteY36" fmla="*/ 1241 h 3392"/>
              <a:gd name="connsiteX37" fmla="*/ 2779 w 5647"/>
              <a:gd name="connsiteY37" fmla="*/ 1175 h 3392"/>
              <a:gd name="connsiteX38" fmla="*/ 2894 w 5647"/>
              <a:gd name="connsiteY38" fmla="*/ 1110 h 3392"/>
              <a:gd name="connsiteX39" fmla="*/ 3012 w 5647"/>
              <a:gd name="connsiteY39" fmla="*/ 1048 h 3392"/>
              <a:gd name="connsiteX40" fmla="*/ 4282 w 5647"/>
              <a:gd name="connsiteY40" fmla="*/ 435 h 3392"/>
              <a:gd name="connsiteX41" fmla="*/ 5647 w 5647"/>
              <a:gd name="connsiteY41" fmla="*/ 0 h 3392"/>
              <a:gd name="connsiteX42" fmla="*/ 19 w 5647"/>
              <a:gd name="connsiteY42" fmla="*/ 8 h 3392"/>
              <a:gd name="connsiteX43" fmla="*/ 19 w 5647"/>
              <a:gd name="connsiteY43" fmla="*/ 8 h 3392"/>
              <a:gd name="connsiteX44" fmla="*/ 13 w 5647"/>
              <a:gd name="connsiteY44" fmla="*/ 77 h 3392"/>
              <a:gd name="connsiteX45" fmla="*/ 9 w 5647"/>
              <a:gd name="connsiteY45" fmla="*/ 137 h 3392"/>
              <a:gd name="connsiteX46" fmla="*/ 9 w 5647"/>
              <a:gd name="connsiteY46" fmla="*/ 137 h 3392"/>
              <a:gd name="connsiteX47" fmla="*/ 3 w 5647"/>
              <a:gd name="connsiteY47" fmla="*/ 283 h 3392"/>
              <a:gd name="connsiteX48" fmla="*/ 1 w 5647"/>
              <a:gd name="connsiteY48" fmla="*/ 374 h 3392"/>
              <a:gd name="connsiteX49" fmla="*/ 0 w 5647"/>
              <a:gd name="connsiteY49" fmla="*/ 475 h 3392"/>
              <a:gd name="connsiteX50" fmla="*/ 0 w 5647"/>
              <a:gd name="connsiteY50" fmla="*/ 585 h 3392"/>
              <a:gd name="connsiteX51" fmla="*/ 1 w 5647"/>
              <a:gd name="connsiteY51" fmla="*/ 707 h 3392"/>
              <a:gd name="connsiteX52" fmla="*/ 6 w 5647"/>
              <a:gd name="connsiteY52" fmla="*/ 835 h 3392"/>
              <a:gd name="connsiteX53" fmla="*/ 12 w 5647"/>
              <a:gd name="connsiteY53" fmla="*/ 973 h 3392"/>
              <a:gd name="connsiteX54" fmla="*/ 19 w 5647"/>
              <a:gd name="connsiteY54" fmla="*/ 1119 h 3392"/>
              <a:gd name="connsiteX55" fmla="*/ 31 w 5647"/>
              <a:gd name="connsiteY55" fmla="*/ 1272 h 3392"/>
              <a:gd name="connsiteX56" fmla="*/ 46 w 5647"/>
              <a:gd name="connsiteY56" fmla="*/ 1432 h 3392"/>
              <a:gd name="connsiteX57" fmla="*/ 64 w 5647"/>
              <a:gd name="connsiteY57" fmla="*/ 1597 h 3392"/>
              <a:gd name="connsiteX58" fmla="*/ 85 w 5647"/>
              <a:gd name="connsiteY58" fmla="*/ 1767 h 3392"/>
              <a:gd name="connsiteX59" fmla="*/ 97 w 5647"/>
              <a:gd name="connsiteY59" fmla="*/ 1855 h 3392"/>
              <a:gd name="connsiteX60" fmla="*/ 110 w 5647"/>
              <a:gd name="connsiteY60" fmla="*/ 1944 h 3392"/>
              <a:gd name="connsiteX61" fmla="*/ 125 w 5647"/>
              <a:gd name="connsiteY61" fmla="*/ 2033 h 3392"/>
              <a:gd name="connsiteX62" fmla="*/ 142 w 5647"/>
              <a:gd name="connsiteY62" fmla="*/ 2125 h 3392"/>
              <a:gd name="connsiteX63" fmla="*/ 158 w 5647"/>
              <a:gd name="connsiteY63" fmla="*/ 2216 h 3392"/>
              <a:gd name="connsiteX64" fmla="*/ 176 w 5647"/>
              <a:gd name="connsiteY64" fmla="*/ 2309 h 3392"/>
              <a:gd name="connsiteX65" fmla="*/ 176 w 5647"/>
              <a:gd name="connsiteY65" fmla="*/ 2309 h 3392"/>
              <a:gd name="connsiteX0" fmla="*/ 176 w 5647"/>
              <a:gd name="connsiteY0" fmla="*/ 2309 h 3392"/>
              <a:gd name="connsiteX1" fmla="*/ 176 w 5647"/>
              <a:gd name="connsiteY1" fmla="*/ 2309 h 3392"/>
              <a:gd name="connsiteX2" fmla="*/ 203 w 5647"/>
              <a:gd name="connsiteY2" fmla="*/ 2434 h 3392"/>
              <a:gd name="connsiteX3" fmla="*/ 233 w 5647"/>
              <a:gd name="connsiteY3" fmla="*/ 2564 h 3392"/>
              <a:gd name="connsiteX4" fmla="*/ 267 w 5647"/>
              <a:gd name="connsiteY4" fmla="*/ 2698 h 3392"/>
              <a:gd name="connsiteX5" fmla="*/ 305 w 5647"/>
              <a:gd name="connsiteY5" fmla="*/ 2834 h 3392"/>
              <a:gd name="connsiteX6" fmla="*/ 345 w 5647"/>
              <a:gd name="connsiteY6" fmla="*/ 2971 h 3392"/>
              <a:gd name="connsiteX7" fmla="*/ 390 w 5647"/>
              <a:gd name="connsiteY7" fmla="*/ 3110 h 3392"/>
              <a:gd name="connsiteX8" fmla="*/ 436 w 5647"/>
              <a:gd name="connsiteY8" fmla="*/ 3249 h 3392"/>
              <a:gd name="connsiteX9" fmla="*/ 487 w 5647"/>
              <a:gd name="connsiteY9" fmla="*/ 3392 h 3392"/>
              <a:gd name="connsiteX10" fmla="*/ 487 w 5647"/>
              <a:gd name="connsiteY10" fmla="*/ 3392 h 3392"/>
              <a:gd name="connsiteX11" fmla="*/ 534 w 5647"/>
              <a:gd name="connsiteY11" fmla="*/ 3308 h 3392"/>
              <a:gd name="connsiteX12" fmla="*/ 585 w 5647"/>
              <a:gd name="connsiteY12" fmla="*/ 3223 h 3392"/>
              <a:gd name="connsiteX13" fmla="*/ 638 w 5647"/>
              <a:gd name="connsiteY13" fmla="*/ 3136 h 3392"/>
              <a:gd name="connsiteX14" fmla="*/ 695 w 5647"/>
              <a:gd name="connsiteY14" fmla="*/ 3046 h 3392"/>
              <a:gd name="connsiteX15" fmla="*/ 757 w 5647"/>
              <a:gd name="connsiteY15" fmla="*/ 2956 h 3392"/>
              <a:gd name="connsiteX16" fmla="*/ 821 w 5647"/>
              <a:gd name="connsiteY16" fmla="*/ 2865 h 3392"/>
              <a:gd name="connsiteX17" fmla="*/ 891 w 5647"/>
              <a:gd name="connsiteY17" fmla="*/ 2772 h 3392"/>
              <a:gd name="connsiteX18" fmla="*/ 963 w 5647"/>
              <a:gd name="connsiteY18" fmla="*/ 2680 h 3392"/>
              <a:gd name="connsiteX19" fmla="*/ 1041 w 5647"/>
              <a:gd name="connsiteY19" fmla="*/ 2585 h 3392"/>
              <a:gd name="connsiteX20" fmla="*/ 1122 w 5647"/>
              <a:gd name="connsiteY20" fmla="*/ 2490 h 3392"/>
              <a:gd name="connsiteX21" fmla="*/ 1208 w 5647"/>
              <a:gd name="connsiteY21" fmla="*/ 2395 h 3392"/>
              <a:gd name="connsiteX22" fmla="*/ 1298 w 5647"/>
              <a:gd name="connsiteY22" fmla="*/ 2298 h 3392"/>
              <a:gd name="connsiteX23" fmla="*/ 1392 w 5647"/>
              <a:gd name="connsiteY23" fmla="*/ 2202 h 3392"/>
              <a:gd name="connsiteX24" fmla="*/ 1493 w 5647"/>
              <a:gd name="connsiteY24" fmla="*/ 2107 h 3392"/>
              <a:gd name="connsiteX25" fmla="*/ 1597 w 5647"/>
              <a:gd name="connsiteY25" fmla="*/ 2011 h 3392"/>
              <a:gd name="connsiteX26" fmla="*/ 1706 w 5647"/>
              <a:gd name="connsiteY26" fmla="*/ 1914 h 3392"/>
              <a:gd name="connsiteX27" fmla="*/ 1706 w 5647"/>
              <a:gd name="connsiteY27" fmla="*/ 1914 h 3392"/>
              <a:gd name="connsiteX28" fmla="*/ 1802 w 5647"/>
              <a:gd name="connsiteY28" fmla="*/ 1834 h 3392"/>
              <a:gd name="connsiteX29" fmla="*/ 1902 w 5647"/>
              <a:gd name="connsiteY29" fmla="*/ 1754 h 3392"/>
              <a:gd name="connsiteX30" fmla="*/ 2004 w 5647"/>
              <a:gd name="connsiteY30" fmla="*/ 1676 h 3392"/>
              <a:gd name="connsiteX31" fmla="*/ 2109 w 5647"/>
              <a:gd name="connsiteY31" fmla="*/ 1600 h 3392"/>
              <a:gd name="connsiteX32" fmla="*/ 2215 w 5647"/>
              <a:gd name="connsiteY32" fmla="*/ 1525 h 3392"/>
              <a:gd name="connsiteX33" fmla="*/ 2324 w 5647"/>
              <a:gd name="connsiteY33" fmla="*/ 1451 h 3392"/>
              <a:gd name="connsiteX34" fmla="*/ 2436 w 5647"/>
              <a:gd name="connsiteY34" fmla="*/ 1380 h 3392"/>
              <a:gd name="connsiteX35" fmla="*/ 2549 w 5647"/>
              <a:gd name="connsiteY35" fmla="*/ 1309 h 3392"/>
              <a:gd name="connsiteX36" fmla="*/ 2662 w 5647"/>
              <a:gd name="connsiteY36" fmla="*/ 1241 h 3392"/>
              <a:gd name="connsiteX37" fmla="*/ 2779 w 5647"/>
              <a:gd name="connsiteY37" fmla="*/ 1175 h 3392"/>
              <a:gd name="connsiteX38" fmla="*/ 2894 w 5647"/>
              <a:gd name="connsiteY38" fmla="*/ 1110 h 3392"/>
              <a:gd name="connsiteX39" fmla="*/ 4282 w 5647"/>
              <a:gd name="connsiteY39" fmla="*/ 435 h 3392"/>
              <a:gd name="connsiteX40" fmla="*/ 5647 w 5647"/>
              <a:gd name="connsiteY40" fmla="*/ 0 h 3392"/>
              <a:gd name="connsiteX41" fmla="*/ 19 w 5647"/>
              <a:gd name="connsiteY41" fmla="*/ 8 h 3392"/>
              <a:gd name="connsiteX42" fmla="*/ 19 w 5647"/>
              <a:gd name="connsiteY42" fmla="*/ 8 h 3392"/>
              <a:gd name="connsiteX43" fmla="*/ 13 w 5647"/>
              <a:gd name="connsiteY43" fmla="*/ 77 h 3392"/>
              <a:gd name="connsiteX44" fmla="*/ 9 w 5647"/>
              <a:gd name="connsiteY44" fmla="*/ 137 h 3392"/>
              <a:gd name="connsiteX45" fmla="*/ 9 w 5647"/>
              <a:gd name="connsiteY45" fmla="*/ 137 h 3392"/>
              <a:gd name="connsiteX46" fmla="*/ 3 w 5647"/>
              <a:gd name="connsiteY46" fmla="*/ 283 h 3392"/>
              <a:gd name="connsiteX47" fmla="*/ 1 w 5647"/>
              <a:gd name="connsiteY47" fmla="*/ 374 h 3392"/>
              <a:gd name="connsiteX48" fmla="*/ 0 w 5647"/>
              <a:gd name="connsiteY48" fmla="*/ 475 h 3392"/>
              <a:gd name="connsiteX49" fmla="*/ 0 w 5647"/>
              <a:gd name="connsiteY49" fmla="*/ 585 h 3392"/>
              <a:gd name="connsiteX50" fmla="*/ 1 w 5647"/>
              <a:gd name="connsiteY50" fmla="*/ 707 h 3392"/>
              <a:gd name="connsiteX51" fmla="*/ 6 w 5647"/>
              <a:gd name="connsiteY51" fmla="*/ 835 h 3392"/>
              <a:gd name="connsiteX52" fmla="*/ 12 w 5647"/>
              <a:gd name="connsiteY52" fmla="*/ 973 h 3392"/>
              <a:gd name="connsiteX53" fmla="*/ 19 w 5647"/>
              <a:gd name="connsiteY53" fmla="*/ 1119 h 3392"/>
              <a:gd name="connsiteX54" fmla="*/ 31 w 5647"/>
              <a:gd name="connsiteY54" fmla="*/ 1272 h 3392"/>
              <a:gd name="connsiteX55" fmla="*/ 46 w 5647"/>
              <a:gd name="connsiteY55" fmla="*/ 1432 h 3392"/>
              <a:gd name="connsiteX56" fmla="*/ 64 w 5647"/>
              <a:gd name="connsiteY56" fmla="*/ 1597 h 3392"/>
              <a:gd name="connsiteX57" fmla="*/ 85 w 5647"/>
              <a:gd name="connsiteY57" fmla="*/ 1767 h 3392"/>
              <a:gd name="connsiteX58" fmla="*/ 97 w 5647"/>
              <a:gd name="connsiteY58" fmla="*/ 1855 h 3392"/>
              <a:gd name="connsiteX59" fmla="*/ 110 w 5647"/>
              <a:gd name="connsiteY59" fmla="*/ 1944 h 3392"/>
              <a:gd name="connsiteX60" fmla="*/ 125 w 5647"/>
              <a:gd name="connsiteY60" fmla="*/ 2033 h 3392"/>
              <a:gd name="connsiteX61" fmla="*/ 142 w 5647"/>
              <a:gd name="connsiteY61" fmla="*/ 2125 h 3392"/>
              <a:gd name="connsiteX62" fmla="*/ 158 w 5647"/>
              <a:gd name="connsiteY62" fmla="*/ 2216 h 3392"/>
              <a:gd name="connsiteX63" fmla="*/ 176 w 5647"/>
              <a:gd name="connsiteY63" fmla="*/ 2309 h 3392"/>
              <a:gd name="connsiteX64" fmla="*/ 176 w 5647"/>
              <a:gd name="connsiteY64" fmla="*/ 2309 h 3392"/>
              <a:gd name="connsiteX0" fmla="*/ 176 w 5647"/>
              <a:gd name="connsiteY0" fmla="*/ 2309 h 3392"/>
              <a:gd name="connsiteX1" fmla="*/ 176 w 5647"/>
              <a:gd name="connsiteY1" fmla="*/ 2309 h 3392"/>
              <a:gd name="connsiteX2" fmla="*/ 203 w 5647"/>
              <a:gd name="connsiteY2" fmla="*/ 2434 h 3392"/>
              <a:gd name="connsiteX3" fmla="*/ 233 w 5647"/>
              <a:gd name="connsiteY3" fmla="*/ 2564 h 3392"/>
              <a:gd name="connsiteX4" fmla="*/ 267 w 5647"/>
              <a:gd name="connsiteY4" fmla="*/ 2698 h 3392"/>
              <a:gd name="connsiteX5" fmla="*/ 305 w 5647"/>
              <a:gd name="connsiteY5" fmla="*/ 2834 h 3392"/>
              <a:gd name="connsiteX6" fmla="*/ 345 w 5647"/>
              <a:gd name="connsiteY6" fmla="*/ 2971 h 3392"/>
              <a:gd name="connsiteX7" fmla="*/ 390 w 5647"/>
              <a:gd name="connsiteY7" fmla="*/ 3110 h 3392"/>
              <a:gd name="connsiteX8" fmla="*/ 436 w 5647"/>
              <a:gd name="connsiteY8" fmla="*/ 3249 h 3392"/>
              <a:gd name="connsiteX9" fmla="*/ 487 w 5647"/>
              <a:gd name="connsiteY9" fmla="*/ 3392 h 3392"/>
              <a:gd name="connsiteX10" fmla="*/ 487 w 5647"/>
              <a:gd name="connsiteY10" fmla="*/ 3392 h 3392"/>
              <a:gd name="connsiteX11" fmla="*/ 534 w 5647"/>
              <a:gd name="connsiteY11" fmla="*/ 3308 h 3392"/>
              <a:gd name="connsiteX12" fmla="*/ 585 w 5647"/>
              <a:gd name="connsiteY12" fmla="*/ 3223 h 3392"/>
              <a:gd name="connsiteX13" fmla="*/ 638 w 5647"/>
              <a:gd name="connsiteY13" fmla="*/ 3136 h 3392"/>
              <a:gd name="connsiteX14" fmla="*/ 695 w 5647"/>
              <a:gd name="connsiteY14" fmla="*/ 3046 h 3392"/>
              <a:gd name="connsiteX15" fmla="*/ 757 w 5647"/>
              <a:gd name="connsiteY15" fmla="*/ 2956 h 3392"/>
              <a:gd name="connsiteX16" fmla="*/ 821 w 5647"/>
              <a:gd name="connsiteY16" fmla="*/ 2865 h 3392"/>
              <a:gd name="connsiteX17" fmla="*/ 891 w 5647"/>
              <a:gd name="connsiteY17" fmla="*/ 2772 h 3392"/>
              <a:gd name="connsiteX18" fmla="*/ 963 w 5647"/>
              <a:gd name="connsiteY18" fmla="*/ 2680 h 3392"/>
              <a:gd name="connsiteX19" fmla="*/ 1041 w 5647"/>
              <a:gd name="connsiteY19" fmla="*/ 2585 h 3392"/>
              <a:gd name="connsiteX20" fmla="*/ 1122 w 5647"/>
              <a:gd name="connsiteY20" fmla="*/ 2490 h 3392"/>
              <a:gd name="connsiteX21" fmla="*/ 1208 w 5647"/>
              <a:gd name="connsiteY21" fmla="*/ 2395 h 3392"/>
              <a:gd name="connsiteX22" fmla="*/ 1298 w 5647"/>
              <a:gd name="connsiteY22" fmla="*/ 2298 h 3392"/>
              <a:gd name="connsiteX23" fmla="*/ 1392 w 5647"/>
              <a:gd name="connsiteY23" fmla="*/ 2202 h 3392"/>
              <a:gd name="connsiteX24" fmla="*/ 1493 w 5647"/>
              <a:gd name="connsiteY24" fmla="*/ 2107 h 3392"/>
              <a:gd name="connsiteX25" fmla="*/ 1597 w 5647"/>
              <a:gd name="connsiteY25" fmla="*/ 2011 h 3392"/>
              <a:gd name="connsiteX26" fmla="*/ 1706 w 5647"/>
              <a:gd name="connsiteY26" fmla="*/ 1914 h 3392"/>
              <a:gd name="connsiteX27" fmla="*/ 1706 w 5647"/>
              <a:gd name="connsiteY27" fmla="*/ 1914 h 3392"/>
              <a:gd name="connsiteX28" fmla="*/ 1802 w 5647"/>
              <a:gd name="connsiteY28" fmla="*/ 1834 h 3392"/>
              <a:gd name="connsiteX29" fmla="*/ 1902 w 5647"/>
              <a:gd name="connsiteY29" fmla="*/ 1754 h 3392"/>
              <a:gd name="connsiteX30" fmla="*/ 2004 w 5647"/>
              <a:gd name="connsiteY30" fmla="*/ 1676 h 3392"/>
              <a:gd name="connsiteX31" fmla="*/ 2109 w 5647"/>
              <a:gd name="connsiteY31" fmla="*/ 1600 h 3392"/>
              <a:gd name="connsiteX32" fmla="*/ 2215 w 5647"/>
              <a:gd name="connsiteY32" fmla="*/ 1525 h 3392"/>
              <a:gd name="connsiteX33" fmla="*/ 2324 w 5647"/>
              <a:gd name="connsiteY33" fmla="*/ 1451 h 3392"/>
              <a:gd name="connsiteX34" fmla="*/ 2436 w 5647"/>
              <a:gd name="connsiteY34" fmla="*/ 1380 h 3392"/>
              <a:gd name="connsiteX35" fmla="*/ 2549 w 5647"/>
              <a:gd name="connsiteY35" fmla="*/ 1309 h 3392"/>
              <a:gd name="connsiteX36" fmla="*/ 2662 w 5647"/>
              <a:gd name="connsiteY36" fmla="*/ 1241 h 3392"/>
              <a:gd name="connsiteX37" fmla="*/ 2779 w 5647"/>
              <a:gd name="connsiteY37" fmla="*/ 1175 h 3392"/>
              <a:gd name="connsiteX38" fmla="*/ 2894 w 5647"/>
              <a:gd name="connsiteY38" fmla="*/ 1110 h 3392"/>
              <a:gd name="connsiteX39" fmla="*/ 4282 w 5647"/>
              <a:gd name="connsiteY39" fmla="*/ 435 h 3392"/>
              <a:gd name="connsiteX40" fmla="*/ 5647 w 5647"/>
              <a:gd name="connsiteY40" fmla="*/ 0 h 3392"/>
              <a:gd name="connsiteX41" fmla="*/ 19 w 5647"/>
              <a:gd name="connsiteY41" fmla="*/ 8 h 3392"/>
              <a:gd name="connsiteX42" fmla="*/ 19 w 5647"/>
              <a:gd name="connsiteY42" fmla="*/ 8 h 3392"/>
              <a:gd name="connsiteX43" fmla="*/ 13 w 5647"/>
              <a:gd name="connsiteY43" fmla="*/ 77 h 3392"/>
              <a:gd name="connsiteX44" fmla="*/ 9 w 5647"/>
              <a:gd name="connsiteY44" fmla="*/ 137 h 3392"/>
              <a:gd name="connsiteX45" fmla="*/ 9 w 5647"/>
              <a:gd name="connsiteY45" fmla="*/ 137 h 3392"/>
              <a:gd name="connsiteX46" fmla="*/ 3 w 5647"/>
              <a:gd name="connsiteY46" fmla="*/ 283 h 3392"/>
              <a:gd name="connsiteX47" fmla="*/ 1 w 5647"/>
              <a:gd name="connsiteY47" fmla="*/ 374 h 3392"/>
              <a:gd name="connsiteX48" fmla="*/ 0 w 5647"/>
              <a:gd name="connsiteY48" fmla="*/ 475 h 3392"/>
              <a:gd name="connsiteX49" fmla="*/ 0 w 5647"/>
              <a:gd name="connsiteY49" fmla="*/ 585 h 3392"/>
              <a:gd name="connsiteX50" fmla="*/ 1 w 5647"/>
              <a:gd name="connsiteY50" fmla="*/ 707 h 3392"/>
              <a:gd name="connsiteX51" fmla="*/ 6 w 5647"/>
              <a:gd name="connsiteY51" fmla="*/ 835 h 3392"/>
              <a:gd name="connsiteX52" fmla="*/ 12 w 5647"/>
              <a:gd name="connsiteY52" fmla="*/ 973 h 3392"/>
              <a:gd name="connsiteX53" fmla="*/ 19 w 5647"/>
              <a:gd name="connsiteY53" fmla="*/ 1119 h 3392"/>
              <a:gd name="connsiteX54" fmla="*/ 31 w 5647"/>
              <a:gd name="connsiteY54" fmla="*/ 1272 h 3392"/>
              <a:gd name="connsiteX55" fmla="*/ 46 w 5647"/>
              <a:gd name="connsiteY55" fmla="*/ 1432 h 3392"/>
              <a:gd name="connsiteX56" fmla="*/ 64 w 5647"/>
              <a:gd name="connsiteY56" fmla="*/ 1597 h 3392"/>
              <a:gd name="connsiteX57" fmla="*/ 85 w 5647"/>
              <a:gd name="connsiteY57" fmla="*/ 1767 h 3392"/>
              <a:gd name="connsiteX58" fmla="*/ 97 w 5647"/>
              <a:gd name="connsiteY58" fmla="*/ 1855 h 3392"/>
              <a:gd name="connsiteX59" fmla="*/ 110 w 5647"/>
              <a:gd name="connsiteY59" fmla="*/ 1944 h 3392"/>
              <a:gd name="connsiteX60" fmla="*/ 125 w 5647"/>
              <a:gd name="connsiteY60" fmla="*/ 2033 h 3392"/>
              <a:gd name="connsiteX61" fmla="*/ 142 w 5647"/>
              <a:gd name="connsiteY61" fmla="*/ 2125 h 3392"/>
              <a:gd name="connsiteX62" fmla="*/ 158 w 5647"/>
              <a:gd name="connsiteY62" fmla="*/ 2216 h 3392"/>
              <a:gd name="connsiteX63" fmla="*/ 176 w 5647"/>
              <a:gd name="connsiteY63" fmla="*/ 2309 h 3392"/>
              <a:gd name="connsiteX64" fmla="*/ 176 w 5647"/>
              <a:gd name="connsiteY64" fmla="*/ 2309 h 3392"/>
              <a:gd name="connsiteX0" fmla="*/ 176 w 6126"/>
              <a:gd name="connsiteY0" fmla="*/ 2309 h 3392"/>
              <a:gd name="connsiteX1" fmla="*/ 176 w 6126"/>
              <a:gd name="connsiteY1" fmla="*/ 2309 h 3392"/>
              <a:gd name="connsiteX2" fmla="*/ 203 w 6126"/>
              <a:gd name="connsiteY2" fmla="*/ 2434 h 3392"/>
              <a:gd name="connsiteX3" fmla="*/ 233 w 6126"/>
              <a:gd name="connsiteY3" fmla="*/ 2564 h 3392"/>
              <a:gd name="connsiteX4" fmla="*/ 267 w 6126"/>
              <a:gd name="connsiteY4" fmla="*/ 2698 h 3392"/>
              <a:gd name="connsiteX5" fmla="*/ 305 w 6126"/>
              <a:gd name="connsiteY5" fmla="*/ 2834 h 3392"/>
              <a:gd name="connsiteX6" fmla="*/ 345 w 6126"/>
              <a:gd name="connsiteY6" fmla="*/ 2971 h 3392"/>
              <a:gd name="connsiteX7" fmla="*/ 390 w 6126"/>
              <a:gd name="connsiteY7" fmla="*/ 3110 h 3392"/>
              <a:gd name="connsiteX8" fmla="*/ 436 w 6126"/>
              <a:gd name="connsiteY8" fmla="*/ 3249 h 3392"/>
              <a:gd name="connsiteX9" fmla="*/ 487 w 6126"/>
              <a:gd name="connsiteY9" fmla="*/ 3392 h 3392"/>
              <a:gd name="connsiteX10" fmla="*/ 487 w 6126"/>
              <a:gd name="connsiteY10" fmla="*/ 3392 h 3392"/>
              <a:gd name="connsiteX11" fmla="*/ 534 w 6126"/>
              <a:gd name="connsiteY11" fmla="*/ 3308 h 3392"/>
              <a:gd name="connsiteX12" fmla="*/ 585 w 6126"/>
              <a:gd name="connsiteY12" fmla="*/ 3223 h 3392"/>
              <a:gd name="connsiteX13" fmla="*/ 638 w 6126"/>
              <a:gd name="connsiteY13" fmla="*/ 3136 h 3392"/>
              <a:gd name="connsiteX14" fmla="*/ 695 w 6126"/>
              <a:gd name="connsiteY14" fmla="*/ 3046 h 3392"/>
              <a:gd name="connsiteX15" fmla="*/ 757 w 6126"/>
              <a:gd name="connsiteY15" fmla="*/ 2956 h 3392"/>
              <a:gd name="connsiteX16" fmla="*/ 821 w 6126"/>
              <a:gd name="connsiteY16" fmla="*/ 2865 h 3392"/>
              <a:gd name="connsiteX17" fmla="*/ 891 w 6126"/>
              <a:gd name="connsiteY17" fmla="*/ 2772 h 3392"/>
              <a:gd name="connsiteX18" fmla="*/ 963 w 6126"/>
              <a:gd name="connsiteY18" fmla="*/ 2680 h 3392"/>
              <a:gd name="connsiteX19" fmla="*/ 1041 w 6126"/>
              <a:gd name="connsiteY19" fmla="*/ 2585 h 3392"/>
              <a:gd name="connsiteX20" fmla="*/ 1122 w 6126"/>
              <a:gd name="connsiteY20" fmla="*/ 2490 h 3392"/>
              <a:gd name="connsiteX21" fmla="*/ 1208 w 6126"/>
              <a:gd name="connsiteY21" fmla="*/ 2395 h 3392"/>
              <a:gd name="connsiteX22" fmla="*/ 1298 w 6126"/>
              <a:gd name="connsiteY22" fmla="*/ 2298 h 3392"/>
              <a:gd name="connsiteX23" fmla="*/ 1392 w 6126"/>
              <a:gd name="connsiteY23" fmla="*/ 2202 h 3392"/>
              <a:gd name="connsiteX24" fmla="*/ 1493 w 6126"/>
              <a:gd name="connsiteY24" fmla="*/ 2107 h 3392"/>
              <a:gd name="connsiteX25" fmla="*/ 1597 w 6126"/>
              <a:gd name="connsiteY25" fmla="*/ 2011 h 3392"/>
              <a:gd name="connsiteX26" fmla="*/ 1706 w 6126"/>
              <a:gd name="connsiteY26" fmla="*/ 1914 h 3392"/>
              <a:gd name="connsiteX27" fmla="*/ 1706 w 6126"/>
              <a:gd name="connsiteY27" fmla="*/ 1914 h 3392"/>
              <a:gd name="connsiteX28" fmla="*/ 1802 w 6126"/>
              <a:gd name="connsiteY28" fmla="*/ 1834 h 3392"/>
              <a:gd name="connsiteX29" fmla="*/ 1902 w 6126"/>
              <a:gd name="connsiteY29" fmla="*/ 1754 h 3392"/>
              <a:gd name="connsiteX30" fmla="*/ 2004 w 6126"/>
              <a:gd name="connsiteY30" fmla="*/ 1676 h 3392"/>
              <a:gd name="connsiteX31" fmla="*/ 2109 w 6126"/>
              <a:gd name="connsiteY31" fmla="*/ 1600 h 3392"/>
              <a:gd name="connsiteX32" fmla="*/ 2215 w 6126"/>
              <a:gd name="connsiteY32" fmla="*/ 1525 h 3392"/>
              <a:gd name="connsiteX33" fmla="*/ 2324 w 6126"/>
              <a:gd name="connsiteY33" fmla="*/ 1451 h 3392"/>
              <a:gd name="connsiteX34" fmla="*/ 2436 w 6126"/>
              <a:gd name="connsiteY34" fmla="*/ 1380 h 3392"/>
              <a:gd name="connsiteX35" fmla="*/ 2549 w 6126"/>
              <a:gd name="connsiteY35" fmla="*/ 1309 h 3392"/>
              <a:gd name="connsiteX36" fmla="*/ 2662 w 6126"/>
              <a:gd name="connsiteY36" fmla="*/ 1241 h 3392"/>
              <a:gd name="connsiteX37" fmla="*/ 2779 w 6126"/>
              <a:gd name="connsiteY37" fmla="*/ 1175 h 3392"/>
              <a:gd name="connsiteX38" fmla="*/ 2894 w 6126"/>
              <a:gd name="connsiteY38" fmla="*/ 1110 h 3392"/>
              <a:gd name="connsiteX39" fmla="*/ 5647 w 6126"/>
              <a:gd name="connsiteY39" fmla="*/ 0 h 3392"/>
              <a:gd name="connsiteX40" fmla="*/ 19 w 6126"/>
              <a:gd name="connsiteY40" fmla="*/ 8 h 3392"/>
              <a:gd name="connsiteX41" fmla="*/ 19 w 6126"/>
              <a:gd name="connsiteY41" fmla="*/ 8 h 3392"/>
              <a:gd name="connsiteX42" fmla="*/ 13 w 6126"/>
              <a:gd name="connsiteY42" fmla="*/ 77 h 3392"/>
              <a:gd name="connsiteX43" fmla="*/ 9 w 6126"/>
              <a:gd name="connsiteY43" fmla="*/ 137 h 3392"/>
              <a:gd name="connsiteX44" fmla="*/ 9 w 6126"/>
              <a:gd name="connsiteY44" fmla="*/ 137 h 3392"/>
              <a:gd name="connsiteX45" fmla="*/ 3 w 6126"/>
              <a:gd name="connsiteY45" fmla="*/ 283 h 3392"/>
              <a:gd name="connsiteX46" fmla="*/ 1 w 6126"/>
              <a:gd name="connsiteY46" fmla="*/ 374 h 3392"/>
              <a:gd name="connsiteX47" fmla="*/ 0 w 6126"/>
              <a:gd name="connsiteY47" fmla="*/ 475 h 3392"/>
              <a:gd name="connsiteX48" fmla="*/ 0 w 6126"/>
              <a:gd name="connsiteY48" fmla="*/ 585 h 3392"/>
              <a:gd name="connsiteX49" fmla="*/ 1 w 6126"/>
              <a:gd name="connsiteY49" fmla="*/ 707 h 3392"/>
              <a:gd name="connsiteX50" fmla="*/ 6 w 6126"/>
              <a:gd name="connsiteY50" fmla="*/ 835 h 3392"/>
              <a:gd name="connsiteX51" fmla="*/ 12 w 6126"/>
              <a:gd name="connsiteY51" fmla="*/ 973 h 3392"/>
              <a:gd name="connsiteX52" fmla="*/ 19 w 6126"/>
              <a:gd name="connsiteY52" fmla="*/ 1119 h 3392"/>
              <a:gd name="connsiteX53" fmla="*/ 31 w 6126"/>
              <a:gd name="connsiteY53" fmla="*/ 1272 h 3392"/>
              <a:gd name="connsiteX54" fmla="*/ 46 w 6126"/>
              <a:gd name="connsiteY54" fmla="*/ 1432 h 3392"/>
              <a:gd name="connsiteX55" fmla="*/ 64 w 6126"/>
              <a:gd name="connsiteY55" fmla="*/ 1597 h 3392"/>
              <a:gd name="connsiteX56" fmla="*/ 85 w 6126"/>
              <a:gd name="connsiteY56" fmla="*/ 1767 h 3392"/>
              <a:gd name="connsiteX57" fmla="*/ 97 w 6126"/>
              <a:gd name="connsiteY57" fmla="*/ 1855 h 3392"/>
              <a:gd name="connsiteX58" fmla="*/ 110 w 6126"/>
              <a:gd name="connsiteY58" fmla="*/ 1944 h 3392"/>
              <a:gd name="connsiteX59" fmla="*/ 125 w 6126"/>
              <a:gd name="connsiteY59" fmla="*/ 2033 h 3392"/>
              <a:gd name="connsiteX60" fmla="*/ 142 w 6126"/>
              <a:gd name="connsiteY60" fmla="*/ 2125 h 3392"/>
              <a:gd name="connsiteX61" fmla="*/ 158 w 6126"/>
              <a:gd name="connsiteY61" fmla="*/ 2216 h 3392"/>
              <a:gd name="connsiteX62" fmla="*/ 176 w 6126"/>
              <a:gd name="connsiteY62" fmla="*/ 2309 h 3392"/>
              <a:gd name="connsiteX63" fmla="*/ 176 w 6126"/>
              <a:gd name="connsiteY63" fmla="*/ 2309 h 3392"/>
              <a:gd name="connsiteX0" fmla="*/ 176 w 5647"/>
              <a:gd name="connsiteY0" fmla="*/ 2309 h 3392"/>
              <a:gd name="connsiteX1" fmla="*/ 176 w 5647"/>
              <a:gd name="connsiteY1" fmla="*/ 2309 h 3392"/>
              <a:gd name="connsiteX2" fmla="*/ 203 w 5647"/>
              <a:gd name="connsiteY2" fmla="*/ 2434 h 3392"/>
              <a:gd name="connsiteX3" fmla="*/ 233 w 5647"/>
              <a:gd name="connsiteY3" fmla="*/ 2564 h 3392"/>
              <a:gd name="connsiteX4" fmla="*/ 267 w 5647"/>
              <a:gd name="connsiteY4" fmla="*/ 2698 h 3392"/>
              <a:gd name="connsiteX5" fmla="*/ 305 w 5647"/>
              <a:gd name="connsiteY5" fmla="*/ 2834 h 3392"/>
              <a:gd name="connsiteX6" fmla="*/ 345 w 5647"/>
              <a:gd name="connsiteY6" fmla="*/ 2971 h 3392"/>
              <a:gd name="connsiteX7" fmla="*/ 390 w 5647"/>
              <a:gd name="connsiteY7" fmla="*/ 3110 h 3392"/>
              <a:gd name="connsiteX8" fmla="*/ 436 w 5647"/>
              <a:gd name="connsiteY8" fmla="*/ 3249 h 3392"/>
              <a:gd name="connsiteX9" fmla="*/ 487 w 5647"/>
              <a:gd name="connsiteY9" fmla="*/ 3392 h 3392"/>
              <a:gd name="connsiteX10" fmla="*/ 487 w 5647"/>
              <a:gd name="connsiteY10" fmla="*/ 3392 h 3392"/>
              <a:gd name="connsiteX11" fmla="*/ 534 w 5647"/>
              <a:gd name="connsiteY11" fmla="*/ 3308 h 3392"/>
              <a:gd name="connsiteX12" fmla="*/ 585 w 5647"/>
              <a:gd name="connsiteY12" fmla="*/ 3223 h 3392"/>
              <a:gd name="connsiteX13" fmla="*/ 638 w 5647"/>
              <a:gd name="connsiteY13" fmla="*/ 3136 h 3392"/>
              <a:gd name="connsiteX14" fmla="*/ 695 w 5647"/>
              <a:gd name="connsiteY14" fmla="*/ 3046 h 3392"/>
              <a:gd name="connsiteX15" fmla="*/ 757 w 5647"/>
              <a:gd name="connsiteY15" fmla="*/ 2956 h 3392"/>
              <a:gd name="connsiteX16" fmla="*/ 821 w 5647"/>
              <a:gd name="connsiteY16" fmla="*/ 2865 h 3392"/>
              <a:gd name="connsiteX17" fmla="*/ 891 w 5647"/>
              <a:gd name="connsiteY17" fmla="*/ 2772 h 3392"/>
              <a:gd name="connsiteX18" fmla="*/ 963 w 5647"/>
              <a:gd name="connsiteY18" fmla="*/ 2680 h 3392"/>
              <a:gd name="connsiteX19" fmla="*/ 1041 w 5647"/>
              <a:gd name="connsiteY19" fmla="*/ 2585 h 3392"/>
              <a:gd name="connsiteX20" fmla="*/ 1122 w 5647"/>
              <a:gd name="connsiteY20" fmla="*/ 2490 h 3392"/>
              <a:gd name="connsiteX21" fmla="*/ 1208 w 5647"/>
              <a:gd name="connsiteY21" fmla="*/ 2395 h 3392"/>
              <a:gd name="connsiteX22" fmla="*/ 1298 w 5647"/>
              <a:gd name="connsiteY22" fmla="*/ 2298 h 3392"/>
              <a:gd name="connsiteX23" fmla="*/ 1392 w 5647"/>
              <a:gd name="connsiteY23" fmla="*/ 2202 h 3392"/>
              <a:gd name="connsiteX24" fmla="*/ 1493 w 5647"/>
              <a:gd name="connsiteY24" fmla="*/ 2107 h 3392"/>
              <a:gd name="connsiteX25" fmla="*/ 1597 w 5647"/>
              <a:gd name="connsiteY25" fmla="*/ 2011 h 3392"/>
              <a:gd name="connsiteX26" fmla="*/ 1706 w 5647"/>
              <a:gd name="connsiteY26" fmla="*/ 1914 h 3392"/>
              <a:gd name="connsiteX27" fmla="*/ 1706 w 5647"/>
              <a:gd name="connsiteY27" fmla="*/ 1914 h 3392"/>
              <a:gd name="connsiteX28" fmla="*/ 1802 w 5647"/>
              <a:gd name="connsiteY28" fmla="*/ 1834 h 3392"/>
              <a:gd name="connsiteX29" fmla="*/ 1902 w 5647"/>
              <a:gd name="connsiteY29" fmla="*/ 1754 h 3392"/>
              <a:gd name="connsiteX30" fmla="*/ 2004 w 5647"/>
              <a:gd name="connsiteY30" fmla="*/ 1676 h 3392"/>
              <a:gd name="connsiteX31" fmla="*/ 2109 w 5647"/>
              <a:gd name="connsiteY31" fmla="*/ 1600 h 3392"/>
              <a:gd name="connsiteX32" fmla="*/ 2215 w 5647"/>
              <a:gd name="connsiteY32" fmla="*/ 1525 h 3392"/>
              <a:gd name="connsiteX33" fmla="*/ 2324 w 5647"/>
              <a:gd name="connsiteY33" fmla="*/ 1451 h 3392"/>
              <a:gd name="connsiteX34" fmla="*/ 2436 w 5647"/>
              <a:gd name="connsiteY34" fmla="*/ 1380 h 3392"/>
              <a:gd name="connsiteX35" fmla="*/ 2549 w 5647"/>
              <a:gd name="connsiteY35" fmla="*/ 1309 h 3392"/>
              <a:gd name="connsiteX36" fmla="*/ 2662 w 5647"/>
              <a:gd name="connsiteY36" fmla="*/ 1241 h 3392"/>
              <a:gd name="connsiteX37" fmla="*/ 2779 w 5647"/>
              <a:gd name="connsiteY37" fmla="*/ 1175 h 3392"/>
              <a:gd name="connsiteX38" fmla="*/ 2894 w 5647"/>
              <a:gd name="connsiteY38" fmla="*/ 1110 h 3392"/>
              <a:gd name="connsiteX39" fmla="*/ 5647 w 5647"/>
              <a:gd name="connsiteY39" fmla="*/ 0 h 3392"/>
              <a:gd name="connsiteX40" fmla="*/ 19 w 5647"/>
              <a:gd name="connsiteY40" fmla="*/ 8 h 3392"/>
              <a:gd name="connsiteX41" fmla="*/ 19 w 5647"/>
              <a:gd name="connsiteY41" fmla="*/ 8 h 3392"/>
              <a:gd name="connsiteX42" fmla="*/ 13 w 5647"/>
              <a:gd name="connsiteY42" fmla="*/ 77 h 3392"/>
              <a:gd name="connsiteX43" fmla="*/ 9 w 5647"/>
              <a:gd name="connsiteY43" fmla="*/ 137 h 3392"/>
              <a:gd name="connsiteX44" fmla="*/ 9 w 5647"/>
              <a:gd name="connsiteY44" fmla="*/ 137 h 3392"/>
              <a:gd name="connsiteX45" fmla="*/ 3 w 5647"/>
              <a:gd name="connsiteY45" fmla="*/ 283 h 3392"/>
              <a:gd name="connsiteX46" fmla="*/ 1 w 5647"/>
              <a:gd name="connsiteY46" fmla="*/ 374 h 3392"/>
              <a:gd name="connsiteX47" fmla="*/ 0 w 5647"/>
              <a:gd name="connsiteY47" fmla="*/ 475 h 3392"/>
              <a:gd name="connsiteX48" fmla="*/ 0 w 5647"/>
              <a:gd name="connsiteY48" fmla="*/ 585 h 3392"/>
              <a:gd name="connsiteX49" fmla="*/ 1 w 5647"/>
              <a:gd name="connsiteY49" fmla="*/ 707 h 3392"/>
              <a:gd name="connsiteX50" fmla="*/ 6 w 5647"/>
              <a:gd name="connsiteY50" fmla="*/ 835 h 3392"/>
              <a:gd name="connsiteX51" fmla="*/ 12 w 5647"/>
              <a:gd name="connsiteY51" fmla="*/ 973 h 3392"/>
              <a:gd name="connsiteX52" fmla="*/ 19 w 5647"/>
              <a:gd name="connsiteY52" fmla="*/ 1119 h 3392"/>
              <a:gd name="connsiteX53" fmla="*/ 31 w 5647"/>
              <a:gd name="connsiteY53" fmla="*/ 1272 h 3392"/>
              <a:gd name="connsiteX54" fmla="*/ 46 w 5647"/>
              <a:gd name="connsiteY54" fmla="*/ 1432 h 3392"/>
              <a:gd name="connsiteX55" fmla="*/ 64 w 5647"/>
              <a:gd name="connsiteY55" fmla="*/ 1597 h 3392"/>
              <a:gd name="connsiteX56" fmla="*/ 85 w 5647"/>
              <a:gd name="connsiteY56" fmla="*/ 1767 h 3392"/>
              <a:gd name="connsiteX57" fmla="*/ 97 w 5647"/>
              <a:gd name="connsiteY57" fmla="*/ 1855 h 3392"/>
              <a:gd name="connsiteX58" fmla="*/ 110 w 5647"/>
              <a:gd name="connsiteY58" fmla="*/ 1944 h 3392"/>
              <a:gd name="connsiteX59" fmla="*/ 125 w 5647"/>
              <a:gd name="connsiteY59" fmla="*/ 2033 h 3392"/>
              <a:gd name="connsiteX60" fmla="*/ 142 w 5647"/>
              <a:gd name="connsiteY60" fmla="*/ 2125 h 3392"/>
              <a:gd name="connsiteX61" fmla="*/ 158 w 5647"/>
              <a:gd name="connsiteY61" fmla="*/ 2216 h 3392"/>
              <a:gd name="connsiteX62" fmla="*/ 176 w 5647"/>
              <a:gd name="connsiteY62" fmla="*/ 2309 h 3392"/>
              <a:gd name="connsiteX63" fmla="*/ 176 w 5647"/>
              <a:gd name="connsiteY63" fmla="*/ 2309 h 3392"/>
              <a:gd name="connsiteX0" fmla="*/ 176 w 5647"/>
              <a:gd name="connsiteY0" fmla="*/ 2309 h 3392"/>
              <a:gd name="connsiteX1" fmla="*/ 176 w 5647"/>
              <a:gd name="connsiteY1" fmla="*/ 2309 h 3392"/>
              <a:gd name="connsiteX2" fmla="*/ 203 w 5647"/>
              <a:gd name="connsiteY2" fmla="*/ 2434 h 3392"/>
              <a:gd name="connsiteX3" fmla="*/ 233 w 5647"/>
              <a:gd name="connsiteY3" fmla="*/ 2564 h 3392"/>
              <a:gd name="connsiteX4" fmla="*/ 267 w 5647"/>
              <a:gd name="connsiteY4" fmla="*/ 2698 h 3392"/>
              <a:gd name="connsiteX5" fmla="*/ 305 w 5647"/>
              <a:gd name="connsiteY5" fmla="*/ 2834 h 3392"/>
              <a:gd name="connsiteX6" fmla="*/ 345 w 5647"/>
              <a:gd name="connsiteY6" fmla="*/ 2971 h 3392"/>
              <a:gd name="connsiteX7" fmla="*/ 390 w 5647"/>
              <a:gd name="connsiteY7" fmla="*/ 3110 h 3392"/>
              <a:gd name="connsiteX8" fmla="*/ 436 w 5647"/>
              <a:gd name="connsiteY8" fmla="*/ 3249 h 3392"/>
              <a:gd name="connsiteX9" fmla="*/ 487 w 5647"/>
              <a:gd name="connsiteY9" fmla="*/ 3392 h 3392"/>
              <a:gd name="connsiteX10" fmla="*/ 487 w 5647"/>
              <a:gd name="connsiteY10" fmla="*/ 3392 h 3392"/>
              <a:gd name="connsiteX11" fmla="*/ 534 w 5647"/>
              <a:gd name="connsiteY11" fmla="*/ 3308 h 3392"/>
              <a:gd name="connsiteX12" fmla="*/ 585 w 5647"/>
              <a:gd name="connsiteY12" fmla="*/ 3223 h 3392"/>
              <a:gd name="connsiteX13" fmla="*/ 638 w 5647"/>
              <a:gd name="connsiteY13" fmla="*/ 3136 h 3392"/>
              <a:gd name="connsiteX14" fmla="*/ 695 w 5647"/>
              <a:gd name="connsiteY14" fmla="*/ 3046 h 3392"/>
              <a:gd name="connsiteX15" fmla="*/ 757 w 5647"/>
              <a:gd name="connsiteY15" fmla="*/ 2956 h 3392"/>
              <a:gd name="connsiteX16" fmla="*/ 821 w 5647"/>
              <a:gd name="connsiteY16" fmla="*/ 2865 h 3392"/>
              <a:gd name="connsiteX17" fmla="*/ 891 w 5647"/>
              <a:gd name="connsiteY17" fmla="*/ 2772 h 3392"/>
              <a:gd name="connsiteX18" fmla="*/ 963 w 5647"/>
              <a:gd name="connsiteY18" fmla="*/ 2680 h 3392"/>
              <a:gd name="connsiteX19" fmla="*/ 1041 w 5647"/>
              <a:gd name="connsiteY19" fmla="*/ 2585 h 3392"/>
              <a:gd name="connsiteX20" fmla="*/ 1122 w 5647"/>
              <a:gd name="connsiteY20" fmla="*/ 2490 h 3392"/>
              <a:gd name="connsiteX21" fmla="*/ 1208 w 5647"/>
              <a:gd name="connsiteY21" fmla="*/ 2395 h 3392"/>
              <a:gd name="connsiteX22" fmla="*/ 1298 w 5647"/>
              <a:gd name="connsiteY22" fmla="*/ 2298 h 3392"/>
              <a:gd name="connsiteX23" fmla="*/ 1392 w 5647"/>
              <a:gd name="connsiteY23" fmla="*/ 2202 h 3392"/>
              <a:gd name="connsiteX24" fmla="*/ 1493 w 5647"/>
              <a:gd name="connsiteY24" fmla="*/ 2107 h 3392"/>
              <a:gd name="connsiteX25" fmla="*/ 1597 w 5647"/>
              <a:gd name="connsiteY25" fmla="*/ 2011 h 3392"/>
              <a:gd name="connsiteX26" fmla="*/ 1706 w 5647"/>
              <a:gd name="connsiteY26" fmla="*/ 1914 h 3392"/>
              <a:gd name="connsiteX27" fmla="*/ 1706 w 5647"/>
              <a:gd name="connsiteY27" fmla="*/ 1914 h 3392"/>
              <a:gd name="connsiteX28" fmla="*/ 1802 w 5647"/>
              <a:gd name="connsiteY28" fmla="*/ 1834 h 3392"/>
              <a:gd name="connsiteX29" fmla="*/ 1902 w 5647"/>
              <a:gd name="connsiteY29" fmla="*/ 1754 h 3392"/>
              <a:gd name="connsiteX30" fmla="*/ 2004 w 5647"/>
              <a:gd name="connsiteY30" fmla="*/ 1676 h 3392"/>
              <a:gd name="connsiteX31" fmla="*/ 2109 w 5647"/>
              <a:gd name="connsiteY31" fmla="*/ 1600 h 3392"/>
              <a:gd name="connsiteX32" fmla="*/ 2215 w 5647"/>
              <a:gd name="connsiteY32" fmla="*/ 1525 h 3392"/>
              <a:gd name="connsiteX33" fmla="*/ 2324 w 5647"/>
              <a:gd name="connsiteY33" fmla="*/ 1451 h 3392"/>
              <a:gd name="connsiteX34" fmla="*/ 2436 w 5647"/>
              <a:gd name="connsiteY34" fmla="*/ 1380 h 3392"/>
              <a:gd name="connsiteX35" fmla="*/ 2549 w 5647"/>
              <a:gd name="connsiteY35" fmla="*/ 1309 h 3392"/>
              <a:gd name="connsiteX36" fmla="*/ 2662 w 5647"/>
              <a:gd name="connsiteY36" fmla="*/ 1241 h 3392"/>
              <a:gd name="connsiteX37" fmla="*/ 2779 w 5647"/>
              <a:gd name="connsiteY37" fmla="*/ 1175 h 3392"/>
              <a:gd name="connsiteX38" fmla="*/ 2894 w 5647"/>
              <a:gd name="connsiteY38" fmla="*/ 1110 h 3392"/>
              <a:gd name="connsiteX39" fmla="*/ 5647 w 5647"/>
              <a:gd name="connsiteY39" fmla="*/ 0 h 3392"/>
              <a:gd name="connsiteX40" fmla="*/ 19 w 5647"/>
              <a:gd name="connsiteY40" fmla="*/ 8 h 3392"/>
              <a:gd name="connsiteX41" fmla="*/ 19 w 5647"/>
              <a:gd name="connsiteY41" fmla="*/ 8 h 3392"/>
              <a:gd name="connsiteX42" fmla="*/ 13 w 5647"/>
              <a:gd name="connsiteY42" fmla="*/ 77 h 3392"/>
              <a:gd name="connsiteX43" fmla="*/ 9 w 5647"/>
              <a:gd name="connsiteY43" fmla="*/ 137 h 3392"/>
              <a:gd name="connsiteX44" fmla="*/ 9 w 5647"/>
              <a:gd name="connsiteY44" fmla="*/ 137 h 3392"/>
              <a:gd name="connsiteX45" fmla="*/ 3 w 5647"/>
              <a:gd name="connsiteY45" fmla="*/ 283 h 3392"/>
              <a:gd name="connsiteX46" fmla="*/ 1 w 5647"/>
              <a:gd name="connsiteY46" fmla="*/ 374 h 3392"/>
              <a:gd name="connsiteX47" fmla="*/ 0 w 5647"/>
              <a:gd name="connsiteY47" fmla="*/ 475 h 3392"/>
              <a:gd name="connsiteX48" fmla="*/ 0 w 5647"/>
              <a:gd name="connsiteY48" fmla="*/ 585 h 3392"/>
              <a:gd name="connsiteX49" fmla="*/ 1 w 5647"/>
              <a:gd name="connsiteY49" fmla="*/ 707 h 3392"/>
              <a:gd name="connsiteX50" fmla="*/ 6 w 5647"/>
              <a:gd name="connsiteY50" fmla="*/ 835 h 3392"/>
              <a:gd name="connsiteX51" fmla="*/ 12 w 5647"/>
              <a:gd name="connsiteY51" fmla="*/ 973 h 3392"/>
              <a:gd name="connsiteX52" fmla="*/ 19 w 5647"/>
              <a:gd name="connsiteY52" fmla="*/ 1119 h 3392"/>
              <a:gd name="connsiteX53" fmla="*/ 31 w 5647"/>
              <a:gd name="connsiteY53" fmla="*/ 1272 h 3392"/>
              <a:gd name="connsiteX54" fmla="*/ 46 w 5647"/>
              <a:gd name="connsiteY54" fmla="*/ 1432 h 3392"/>
              <a:gd name="connsiteX55" fmla="*/ 64 w 5647"/>
              <a:gd name="connsiteY55" fmla="*/ 1597 h 3392"/>
              <a:gd name="connsiteX56" fmla="*/ 85 w 5647"/>
              <a:gd name="connsiteY56" fmla="*/ 1767 h 3392"/>
              <a:gd name="connsiteX57" fmla="*/ 97 w 5647"/>
              <a:gd name="connsiteY57" fmla="*/ 1855 h 3392"/>
              <a:gd name="connsiteX58" fmla="*/ 110 w 5647"/>
              <a:gd name="connsiteY58" fmla="*/ 1944 h 3392"/>
              <a:gd name="connsiteX59" fmla="*/ 125 w 5647"/>
              <a:gd name="connsiteY59" fmla="*/ 2033 h 3392"/>
              <a:gd name="connsiteX60" fmla="*/ 142 w 5647"/>
              <a:gd name="connsiteY60" fmla="*/ 2125 h 3392"/>
              <a:gd name="connsiteX61" fmla="*/ 158 w 5647"/>
              <a:gd name="connsiteY61" fmla="*/ 2216 h 3392"/>
              <a:gd name="connsiteX62" fmla="*/ 176 w 5647"/>
              <a:gd name="connsiteY62" fmla="*/ 2309 h 3392"/>
              <a:gd name="connsiteX63" fmla="*/ 176 w 5647"/>
              <a:gd name="connsiteY63" fmla="*/ 2309 h 3392"/>
              <a:gd name="connsiteX0" fmla="*/ 176 w 5647"/>
              <a:gd name="connsiteY0" fmla="*/ 2309 h 3392"/>
              <a:gd name="connsiteX1" fmla="*/ 176 w 5647"/>
              <a:gd name="connsiteY1" fmla="*/ 2309 h 3392"/>
              <a:gd name="connsiteX2" fmla="*/ 203 w 5647"/>
              <a:gd name="connsiteY2" fmla="*/ 2434 h 3392"/>
              <a:gd name="connsiteX3" fmla="*/ 233 w 5647"/>
              <a:gd name="connsiteY3" fmla="*/ 2564 h 3392"/>
              <a:gd name="connsiteX4" fmla="*/ 267 w 5647"/>
              <a:gd name="connsiteY4" fmla="*/ 2698 h 3392"/>
              <a:gd name="connsiteX5" fmla="*/ 305 w 5647"/>
              <a:gd name="connsiteY5" fmla="*/ 2834 h 3392"/>
              <a:gd name="connsiteX6" fmla="*/ 345 w 5647"/>
              <a:gd name="connsiteY6" fmla="*/ 2971 h 3392"/>
              <a:gd name="connsiteX7" fmla="*/ 390 w 5647"/>
              <a:gd name="connsiteY7" fmla="*/ 3110 h 3392"/>
              <a:gd name="connsiteX8" fmla="*/ 436 w 5647"/>
              <a:gd name="connsiteY8" fmla="*/ 3249 h 3392"/>
              <a:gd name="connsiteX9" fmla="*/ 487 w 5647"/>
              <a:gd name="connsiteY9" fmla="*/ 3392 h 3392"/>
              <a:gd name="connsiteX10" fmla="*/ 487 w 5647"/>
              <a:gd name="connsiteY10" fmla="*/ 3392 h 3392"/>
              <a:gd name="connsiteX11" fmla="*/ 534 w 5647"/>
              <a:gd name="connsiteY11" fmla="*/ 3308 h 3392"/>
              <a:gd name="connsiteX12" fmla="*/ 585 w 5647"/>
              <a:gd name="connsiteY12" fmla="*/ 3223 h 3392"/>
              <a:gd name="connsiteX13" fmla="*/ 638 w 5647"/>
              <a:gd name="connsiteY13" fmla="*/ 3136 h 3392"/>
              <a:gd name="connsiteX14" fmla="*/ 695 w 5647"/>
              <a:gd name="connsiteY14" fmla="*/ 3046 h 3392"/>
              <a:gd name="connsiteX15" fmla="*/ 757 w 5647"/>
              <a:gd name="connsiteY15" fmla="*/ 2956 h 3392"/>
              <a:gd name="connsiteX16" fmla="*/ 821 w 5647"/>
              <a:gd name="connsiteY16" fmla="*/ 2865 h 3392"/>
              <a:gd name="connsiteX17" fmla="*/ 891 w 5647"/>
              <a:gd name="connsiteY17" fmla="*/ 2772 h 3392"/>
              <a:gd name="connsiteX18" fmla="*/ 963 w 5647"/>
              <a:gd name="connsiteY18" fmla="*/ 2680 h 3392"/>
              <a:gd name="connsiteX19" fmla="*/ 1041 w 5647"/>
              <a:gd name="connsiteY19" fmla="*/ 2585 h 3392"/>
              <a:gd name="connsiteX20" fmla="*/ 1122 w 5647"/>
              <a:gd name="connsiteY20" fmla="*/ 2490 h 3392"/>
              <a:gd name="connsiteX21" fmla="*/ 1208 w 5647"/>
              <a:gd name="connsiteY21" fmla="*/ 2395 h 3392"/>
              <a:gd name="connsiteX22" fmla="*/ 1298 w 5647"/>
              <a:gd name="connsiteY22" fmla="*/ 2298 h 3392"/>
              <a:gd name="connsiteX23" fmla="*/ 1392 w 5647"/>
              <a:gd name="connsiteY23" fmla="*/ 2202 h 3392"/>
              <a:gd name="connsiteX24" fmla="*/ 1493 w 5647"/>
              <a:gd name="connsiteY24" fmla="*/ 2107 h 3392"/>
              <a:gd name="connsiteX25" fmla="*/ 1597 w 5647"/>
              <a:gd name="connsiteY25" fmla="*/ 2011 h 3392"/>
              <a:gd name="connsiteX26" fmla="*/ 1706 w 5647"/>
              <a:gd name="connsiteY26" fmla="*/ 1914 h 3392"/>
              <a:gd name="connsiteX27" fmla="*/ 1706 w 5647"/>
              <a:gd name="connsiteY27" fmla="*/ 1914 h 3392"/>
              <a:gd name="connsiteX28" fmla="*/ 1802 w 5647"/>
              <a:gd name="connsiteY28" fmla="*/ 1834 h 3392"/>
              <a:gd name="connsiteX29" fmla="*/ 1902 w 5647"/>
              <a:gd name="connsiteY29" fmla="*/ 1754 h 3392"/>
              <a:gd name="connsiteX30" fmla="*/ 2004 w 5647"/>
              <a:gd name="connsiteY30" fmla="*/ 1676 h 3392"/>
              <a:gd name="connsiteX31" fmla="*/ 2109 w 5647"/>
              <a:gd name="connsiteY31" fmla="*/ 1600 h 3392"/>
              <a:gd name="connsiteX32" fmla="*/ 2215 w 5647"/>
              <a:gd name="connsiteY32" fmla="*/ 1525 h 3392"/>
              <a:gd name="connsiteX33" fmla="*/ 2324 w 5647"/>
              <a:gd name="connsiteY33" fmla="*/ 1451 h 3392"/>
              <a:gd name="connsiteX34" fmla="*/ 2436 w 5647"/>
              <a:gd name="connsiteY34" fmla="*/ 1380 h 3392"/>
              <a:gd name="connsiteX35" fmla="*/ 2549 w 5647"/>
              <a:gd name="connsiteY35" fmla="*/ 1309 h 3392"/>
              <a:gd name="connsiteX36" fmla="*/ 2662 w 5647"/>
              <a:gd name="connsiteY36" fmla="*/ 1241 h 3392"/>
              <a:gd name="connsiteX37" fmla="*/ 2779 w 5647"/>
              <a:gd name="connsiteY37" fmla="*/ 1175 h 3392"/>
              <a:gd name="connsiteX38" fmla="*/ 2894 w 5647"/>
              <a:gd name="connsiteY38" fmla="*/ 1110 h 3392"/>
              <a:gd name="connsiteX39" fmla="*/ 5647 w 5647"/>
              <a:gd name="connsiteY39" fmla="*/ 0 h 3392"/>
              <a:gd name="connsiteX40" fmla="*/ 19 w 5647"/>
              <a:gd name="connsiteY40" fmla="*/ 8 h 3392"/>
              <a:gd name="connsiteX41" fmla="*/ 19 w 5647"/>
              <a:gd name="connsiteY41" fmla="*/ 8 h 3392"/>
              <a:gd name="connsiteX42" fmla="*/ 13 w 5647"/>
              <a:gd name="connsiteY42" fmla="*/ 77 h 3392"/>
              <a:gd name="connsiteX43" fmla="*/ 9 w 5647"/>
              <a:gd name="connsiteY43" fmla="*/ 137 h 3392"/>
              <a:gd name="connsiteX44" fmla="*/ 9 w 5647"/>
              <a:gd name="connsiteY44" fmla="*/ 137 h 3392"/>
              <a:gd name="connsiteX45" fmla="*/ 3 w 5647"/>
              <a:gd name="connsiteY45" fmla="*/ 283 h 3392"/>
              <a:gd name="connsiteX46" fmla="*/ 1 w 5647"/>
              <a:gd name="connsiteY46" fmla="*/ 374 h 3392"/>
              <a:gd name="connsiteX47" fmla="*/ 0 w 5647"/>
              <a:gd name="connsiteY47" fmla="*/ 475 h 3392"/>
              <a:gd name="connsiteX48" fmla="*/ 0 w 5647"/>
              <a:gd name="connsiteY48" fmla="*/ 585 h 3392"/>
              <a:gd name="connsiteX49" fmla="*/ 1 w 5647"/>
              <a:gd name="connsiteY49" fmla="*/ 707 h 3392"/>
              <a:gd name="connsiteX50" fmla="*/ 6 w 5647"/>
              <a:gd name="connsiteY50" fmla="*/ 835 h 3392"/>
              <a:gd name="connsiteX51" fmla="*/ 12 w 5647"/>
              <a:gd name="connsiteY51" fmla="*/ 973 h 3392"/>
              <a:gd name="connsiteX52" fmla="*/ 19 w 5647"/>
              <a:gd name="connsiteY52" fmla="*/ 1119 h 3392"/>
              <a:gd name="connsiteX53" fmla="*/ 31 w 5647"/>
              <a:gd name="connsiteY53" fmla="*/ 1272 h 3392"/>
              <a:gd name="connsiteX54" fmla="*/ 46 w 5647"/>
              <a:gd name="connsiteY54" fmla="*/ 1432 h 3392"/>
              <a:gd name="connsiteX55" fmla="*/ 64 w 5647"/>
              <a:gd name="connsiteY55" fmla="*/ 1597 h 3392"/>
              <a:gd name="connsiteX56" fmla="*/ 85 w 5647"/>
              <a:gd name="connsiteY56" fmla="*/ 1767 h 3392"/>
              <a:gd name="connsiteX57" fmla="*/ 97 w 5647"/>
              <a:gd name="connsiteY57" fmla="*/ 1855 h 3392"/>
              <a:gd name="connsiteX58" fmla="*/ 110 w 5647"/>
              <a:gd name="connsiteY58" fmla="*/ 1944 h 3392"/>
              <a:gd name="connsiteX59" fmla="*/ 125 w 5647"/>
              <a:gd name="connsiteY59" fmla="*/ 2033 h 3392"/>
              <a:gd name="connsiteX60" fmla="*/ 142 w 5647"/>
              <a:gd name="connsiteY60" fmla="*/ 2125 h 3392"/>
              <a:gd name="connsiteX61" fmla="*/ 158 w 5647"/>
              <a:gd name="connsiteY61" fmla="*/ 2216 h 3392"/>
              <a:gd name="connsiteX62" fmla="*/ 176 w 5647"/>
              <a:gd name="connsiteY62" fmla="*/ 2309 h 3392"/>
              <a:gd name="connsiteX63" fmla="*/ 176 w 5647"/>
              <a:gd name="connsiteY63" fmla="*/ 2309 h 3392"/>
              <a:gd name="connsiteX0" fmla="*/ 176 w 5647"/>
              <a:gd name="connsiteY0" fmla="*/ 2309 h 3392"/>
              <a:gd name="connsiteX1" fmla="*/ 176 w 5647"/>
              <a:gd name="connsiteY1" fmla="*/ 2309 h 3392"/>
              <a:gd name="connsiteX2" fmla="*/ 203 w 5647"/>
              <a:gd name="connsiteY2" fmla="*/ 2434 h 3392"/>
              <a:gd name="connsiteX3" fmla="*/ 233 w 5647"/>
              <a:gd name="connsiteY3" fmla="*/ 2564 h 3392"/>
              <a:gd name="connsiteX4" fmla="*/ 267 w 5647"/>
              <a:gd name="connsiteY4" fmla="*/ 2698 h 3392"/>
              <a:gd name="connsiteX5" fmla="*/ 305 w 5647"/>
              <a:gd name="connsiteY5" fmla="*/ 2834 h 3392"/>
              <a:gd name="connsiteX6" fmla="*/ 345 w 5647"/>
              <a:gd name="connsiteY6" fmla="*/ 2971 h 3392"/>
              <a:gd name="connsiteX7" fmla="*/ 390 w 5647"/>
              <a:gd name="connsiteY7" fmla="*/ 3110 h 3392"/>
              <a:gd name="connsiteX8" fmla="*/ 436 w 5647"/>
              <a:gd name="connsiteY8" fmla="*/ 3249 h 3392"/>
              <a:gd name="connsiteX9" fmla="*/ 487 w 5647"/>
              <a:gd name="connsiteY9" fmla="*/ 3392 h 3392"/>
              <a:gd name="connsiteX10" fmla="*/ 487 w 5647"/>
              <a:gd name="connsiteY10" fmla="*/ 3392 h 3392"/>
              <a:gd name="connsiteX11" fmla="*/ 534 w 5647"/>
              <a:gd name="connsiteY11" fmla="*/ 3308 h 3392"/>
              <a:gd name="connsiteX12" fmla="*/ 585 w 5647"/>
              <a:gd name="connsiteY12" fmla="*/ 3223 h 3392"/>
              <a:gd name="connsiteX13" fmla="*/ 638 w 5647"/>
              <a:gd name="connsiteY13" fmla="*/ 3136 h 3392"/>
              <a:gd name="connsiteX14" fmla="*/ 695 w 5647"/>
              <a:gd name="connsiteY14" fmla="*/ 3046 h 3392"/>
              <a:gd name="connsiteX15" fmla="*/ 757 w 5647"/>
              <a:gd name="connsiteY15" fmla="*/ 2956 h 3392"/>
              <a:gd name="connsiteX16" fmla="*/ 821 w 5647"/>
              <a:gd name="connsiteY16" fmla="*/ 2865 h 3392"/>
              <a:gd name="connsiteX17" fmla="*/ 891 w 5647"/>
              <a:gd name="connsiteY17" fmla="*/ 2772 h 3392"/>
              <a:gd name="connsiteX18" fmla="*/ 963 w 5647"/>
              <a:gd name="connsiteY18" fmla="*/ 2680 h 3392"/>
              <a:gd name="connsiteX19" fmla="*/ 1041 w 5647"/>
              <a:gd name="connsiteY19" fmla="*/ 2585 h 3392"/>
              <a:gd name="connsiteX20" fmla="*/ 1122 w 5647"/>
              <a:gd name="connsiteY20" fmla="*/ 2490 h 3392"/>
              <a:gd name="connsiteX21" fmla="*/ 1208 w 5647"/>
              <a:gd name="connsiteY21" fmla="*/ 2395 h 3392"/>
              <a:gd name="connsiteX22" fmla="*/ 1298 w 5647"/>
              <a:gd name="connsiteY22" fmla="*/ 2298 h 3392"/>
              <a:gd name="connsiteX23" fmla="*/ 1392 w 5647"/>
              <a:gd name="connsiteY23" fmla="*/ 2202 h 3392"/>
              <a:gd name="connsiteX24" fmla="*/ 1493 w 5647"/>
              <a:gd name="connsiteY24" fmla="*/ 2107 h 3392"/>
              <a:gd name="connsiteX25" fmla="*/ 1597 w 5647"/>
              <a:gd name="connsiteY25" fmla="*/ 2011 h 3392"/>
              <a:gd name="connsiteX26" fmla="*/ 1706 w 5647"/>
              <a:gd name="connsiteY26" fmla="*/ 1914 h 3392"/>
              <a:gd name="connsiteX27" fmla="*/ 1706 w 5647"/>
              <a:gd name="connsiteY27" fmla="*/ 1914 h 3392"/>
              <a:gd name="connsiteX28" fmla="*/ 1802 w 5647"/>
              <a:gd name="connsiteY28" fmla="*/ 1834 h 3392"/>
              <a:gd name="connsiteX29" fmla="*/ 1902 w 5647"/>
              <a:gd name="connsiteY29" fmla="*/ 1754 h 3392"/>
              <a:gd name="connsiteX30" fmla="*/ 2004 w 5647"/>
              <a:gd name="connsiteY30" fmla="*/ 1676 h 3392"/>
              <a:gd name="connsiteX31" fmla="*/ 2109 w 5647"/>
              <a:gd name="connsiteY31" fmla="*/ 1600 h 3392"/>
              <a:gd name="connsiteX32" fmla="*/ 2215 w 5647"/>
              <a:gd name="connsiteY32" fmla="*/ 1525 h 3392"/>
              <a:gd name="connsiteX33" fmla="*/ 2324 w 5647"/>
              <a:gd name="connsiteY33" fmla="*/ 1451 h 3392"/>
              <a:gd name="connsiteX34" fmla="*/ 2436 w 5647"/>
              <a:gd name="connsiteY34" fmla="*/ 1380 h 3392"/>
              <a:gd name="connsiteX35" fmla="*/ 2549 w 5647"/>
              <a:gd name="connsiteY35" fmla="*/ 1309 h 3392"/>
              <a:gd name="connsiteX36" fmla="*/ 2662 w 5647"/>
              <a:gd name="connsiteY36" fmla="*/ 1241 h 3392"/>
              <a:gd name="connsiteX37" fmla="*/ 2779 w 5647"/>
              <a:gd name="connsiteY37" fmla="*/ 1175 h 3392"/>
              <a:gd name="connsiteX38" fmla="*/ 2894 w 5647"/>
              <a:gd name="connsiteY38" fmla="*/ 1110 h 3392"/>
              <a:gd name="connsiteX39" fmla="*/ 5647 w 5647"/>
              <a:gd name="connsiteY39" fmla="*/ 0 h 3392"/>
              <a:gd name="connsiteX40" fmla="*/ 19 w 5647"/>
              <a:gd name="connsiteY40" fmla="*/ 8 h 3392"/>
              <a:gd name="connsiteX41" fmla="*/ 19 w 5647"/>
              <a:gd name="connsiteY41" fmla="*/ 8 h 3392"/>
              <a:gd name="connsiteX42" fmla="*/ 13 w 5647"/>
              <a:gd name="connsiteY42" fmla="*/ 77 h 3392"/>
              <a:gd name="connsiteX43" fmla="*/ 9 w 5647"/>
              <a:gd name="connsiteY43" fmla="*/ 137 h 3392"/>
              <a:gd name="connsiteX44" fmla="*/ 9 w 5647"/>
              <a:gd name="connsiteY44" fmla="*/ 137 h 3392"/>
              <a:gd name="connsiteX45" fmla="*/ 3 w 5647"/>
              <a:gd name="connsiteY45" fmla="*/ 283 h 3392"/>
              <a:gd name="connsiteX46" fmla="*/ 1 w 5647"/>
              <a:gd name="connsiteY46" fmla="*/ 374 h 3392"/>
              <a:gd name="connsiteX47" fmla="*/ 0 w 5647"/>
              <a:gd name="connsiteY47" fmla="*/ 475 h 3392"/>
              <a:gd name="connsiteX48" fmla="*/ 0 w 5647"/>
              <a:gd name="connsiteY48" fmla="*/ 585 h 3392"/>
              <a:gd name="connsiteX49" fmla="*/ 1 w 5647"/>
              <a:gd name="connsiteY49" fmla="*/ 707 h 3392"/>
              <a:gd name="connsiteX50" fmla="*/ 6 w 5647"/>
              <a:gd name="connsiteY50" fmla="*/ 835 h 3392"/>
              <a:gd name="connsiteX51" fmla="*/ 12 w 5647"/>
              <a:gd name="connsiteY51" fmla="*/ 973 h 3392"/>
              <a:gd name="connsiteX52" fmla="*/ 19 w 5647"/>
              <a:gd name="connsiteY52" fmla="*/ 1119 h 3392"/>
              <a:gd name="connsiteX53" fmla="*/ 31 w 5647"/>
              <a:gd name="connsiteY53" fmla="*/ 1272 h 3392"/>
              <a:gd name="connsiteX54" fmla="*/ 46 w 5647"/>
              <a:gd name="connsiteY54" fmla="*/ 1432 h 3392"/>
              <a:gd name="connsiteX55" fmla="*/ 64 w 5647"/>
              <a:gd name="connsiteY55" fmla="*/ 1597 h 3392"/>
              <a:gd name="connsiteX56" fmla="*/ 85 w 5647"/>
              <a:gd name="connsiteY56" fmla="*/ 1767 h 3392"/>
              <a:gd name="connsiteX57" fmla="*/ 97 w 5647"/>
              <a:gd name="connsiteY57" fmla="*/ 1855 h 3392"/>
              <a:gd name="connsiteX58" fmla="*/ 110 w 5647"/>
              <a:gd name="connsiteY58" fmla="*/ 1944 h 3392"/>
              <a:gd name="connsiteX59" fmla="*/ 125 w 5647"/>
              <a:gd name="connsiteY59" fmla="*/ 2033 h 3392"/>
              <a:gd name="connsiteX60" fmla="*/ 142 w 5647"/>
              <a:gd name="connsiteY60" fmla="*/ 2125 h 3392"/>
              <a:gd name="connsiteX61" fmla="*/ 158 w 5647"/>
              <a:gd name="connsiteY61" fmla="*/ 2216 h 3392"/>
              <a:gd name="connsiteX62" fmla="*/ 176 w 5647"/>
              <a:gd name="connsiteY62" fmla="*/ 2309 h 3392"/>
              <a:gd name="connsiteX63" fmla="*/ 176 w 5647"/>
              <a:gd name="connsiteY63" fmla="*/ 2309 h 3392"/>
              <a:gd name="connsiteX0" fmla="*/ 176 w 6538"/>
              <a:gd name="connsiteY0" fmla="*/ 2410 h 3493"/>
              <a:gd name="connsiteX1" fmla="*/ 176 w 6538"/>
              <a:gd name="connsiteY1" fmla="*/ 2410 h 3493"/>
              <a:gd name="connsiteX2" fmla="*/ 203 w 6538"/>
              <a:gd name="connsiteY2" fmla="*/ 2535 h 3493"/>
              <a:gd name="connsiteX3" fmla="*/ 233 w 6538"/>
              <a:gd name="connsiteY3" fmla="*/ 2665 h 3493"/>
              <a:gd name="connsiteX4" fmla="*/ 267 w 6538"/>
              <a:gd name="connsiteY4" fmla="*/ 2799 h 3493"/>
              <a:gd name="connsiteX5" fmla="*/ 305 w 6538"/>
              <a:gd name="connsiteY5" fmla="*/ 2935 h 3493"/>
              <a:gd name="connsiteX6" fmla="*/ 345 w 6538"/>
              <a:gd name="connsiteY6" fmla="*/ 3072 h 3493"/>
              <a:gd name="connsiteX7" fmla="*/ 390 w 6538"/>
              <a:gd name="connsiteY7" fmla="*/ 3211 h 3493"/>
              <a:gd name="connsiteX8" fmla="*/ 436 w 6538"/>
              <a:gd name="connsiteY8" fmla="*/ 3350 h 3493"/>
              <a:gd name="connsiteX9" fmla="*/ 487 w 6538"/>
              <a:gd name="connsiteY9" fmla="*/ 3493 h 3493"/>
              <a:gd name="connsiteX10" fmla="*/ 487 w 6538"/>
              <a:gd name="connsiteY10" fmla="*/ 3493 h 3493"/>
              <a:gd name="connsiteX11" fmla="*/ 534 w 6538"/>
              <a:gd name="connsiteY11" fmla="*/ 3409 h 3493"/>
              <a:gd name="connsiteX12" fmla="*/ 585 w 6538"/>
              <a:gd name="connsiteY12" fmla="*/ 3324 h 3493"/>
              <a:gd name="connsiteX13" fmla="*/ 638 w 6538"/>
              <a:gd name="connsiteY13" fmla="*/ 3237 h 3493"/>
              <a:gd name="connsiteX14" fmla="*/ 695 w 6538"/>
              <a:gd name="connsiteY14" fmla="*/ 3147 h 3493"/>
              <a:gd name="connsiteX15" fmla="*/ 757 w 6538"/>
              <a:gd name="connsiteY15" fmla="*/ 3057 h 3493"/>
              <a:gd name="connsiteX16" fmla="*/ 821 w 6538"/>
              <a:gd name="connsiteY16" fmla="*/ 2966 h 3493"/>
              <a:gd name="connsiteX17" fmla="*/ 891 w 6538"/>
              <a:gd name="connsiteY17" fmla="*/ 2873 h 3493"/>
              <a:gd name="connsiteX18" fmla="*/ 963 w 6538"/>
              <a:gd name="connsiteY18" fmla="*/ 2781 h 3493"/>
              <a:gd name="connsiteX19" fmla="*/ 1041 w 6538"/>
              <a:gd name="connsiteY19" fmla="*/ 2686 h 3493"/>
              <a:gd name="connsiteX20" fmla="*/ 1122 w 6538"/>
              <a:gd name="connsiteY20" fmla="*/ 2591 h 3493"/>
              <a:gd name="connsiteX21" fmla="*/ 1208 w 6538"/>
              <a:gd name="connsiteY21" fmla="*/ 2496 h 3493"/>
              <a:gd name="connsiteX22" fmla="*/ 1298 w 6538"/>
              <a:gd name="connsiteY22" fmla="*/ 2399 h 3493"/>
              <a:gd name="connsiteX23" fmla="*/ 1392 w 6538"/>
              <a:gd name="connsiteY23" fmla="*/ 2303 h 3493"/>
              <a:gd name="connsiteX24" fmla="*/ 1493 w 6538"/>
              <a:gd name="connsiteY24" fmla="*/ 2208 h 3493"/>
              <a:gd name="connsiteX25" fmla="*/ 1597 w 6538"/>
              <a:gd name="connsiteY25" fmla="*/ 2112 h 3493"/>
              <a:gd name="connsiteX26" fmla="*/ 1706 w 6538"/>
              <a:gd name="connsiteY26" fmla="*/ 2015 h 3493"/>
              <a:gd name="connsiteX27" fmla="*/ 1706 w 6538"/>
              <a:gd name="connsiteY27" fmla="*/ 2015 h 3493"/>
              <a:gd name="connsiteX28" fmla="*/ 1802 w 6538"/>
              <a:gd name="connsiteY28" fmla="*/ 1935 h 3493"/>
              <a:gd name="connsiteX29" fmla="*/ 1902 w 6538"/>
              <a:gd name="connsiteY29" fmla="*/ 1855 h 3493"/>
              <a:gd name="connsiteX30" fmla="*/ 2004 w 6538"/>
              <a:gd name="connsiteY30" fmla="*/ 1777 h 3493"/>
              <a:gd name="connsiteX31" fmla="*/ 2109 w 6538"/>
              <a:gd name="connsiteY31" fmla="*/ 1701 h 3493"/>
              <a:gd name="connsiteX32" fmla="*/ 2215 w 6538"/>
              <a:gd name="connsiteY32" fmla="*/ 1626 h 3493"/>
              <a:gd name="connsiteX33" fmla="*/ 2324 w 6538"/>
              <a:gd name="connsiteY33" fmla="*/ 1552 h 3493"/>
              <a:gd name="connsiteX34" fmla="*/ 2436 w 6538"/>
              <a:gd name="connsiteY34" fmla="*/ 1481 h 3493"/>
              <a:gd name="connsiteX35" fmla="*/ 2549 w 6538"/>
              <a:gd name="connsiteY35" fmla="*/ 1410 h 3493"/>
              <a:gd name="connsiteX36" fmla="*/ 2662 w 6538"/>
              <a:gd name="connsiteY36" fmla="*/ 1342 h 3493"/>
              <a:gd name="connsiteX37" fmla="*/ 2779 w 6538"/>
              <a:gd name="connsiteY37" fmla="*/ 1276 h 3493"/>
              <a:gd name="connsiteX38" fmla="*/ 2894 w 6538"/>
              <a:gd name="connsiteY38" fmla="*/ 1211 h 3493"/>
              <a:gd name="connsiteX39" fmla="*/ 5365 w 6538"/>
              <a:gd name="connsiteY39" fmla="*/ 185 h 3493"/>
              <a:gd name="connsiteX40" fmla="*/ 5647 w 6538"/>
              <a:gd name="connsiteY40" fmla="*/ 101 h 3493"/>
              <a:gd name="connsiteX41" fmla="*/ 19 w 6538"/>
              <a:gd name="connsiteY41" fmla="*/ 109 h 3493"/>
              <a:gd name="connsiteX42" fmla="*/ 19 w 6538"/>
              <a:gd name="connsiteY42" fmla="*/ 109 h 3493"/>
              <a:gd name="connsiteX43" fmla="*/ 13 w 6538"/>
              <a:gd name="connsiteY43" fmla="*/ 178 h 3493"/>
              <a:gd name="connsiteX44" fmla="*/ 9 w 6538"/>
              <a:gd name="connsiteY44" fmla="*/ 238 h 3493"/>
              <a:gd name="connsiteX45" fmla="*/ 9 w 6538"/>
              <a:gd name="connsiteY45" fmla="*/ 238 h 3493"/>
              <a:gd name="connsiteX46" fmla="*/ 3 w 6538"/>
              <a:gd name="connsiteY46" fmla="*/ 384 h 3493"/>
              <a:gd name="connsiteX47" fmla="*/ 1 w 6538"/>
              <a:gd name="connsiteY47" fmla="*/ 475 h 3493"/>
              <a:gd name="connsiteX48" fmla="*/ 0 w 6538"/>
              <a:gd name="connsiteY48" fmla="*/ 576 h 3493"/>
              <a:gd name="connsiteX49" fmla="*/ 0 w 6538"/>
              <a:gd name="connsiteY49" fmla="*/ 686 h 3493"/>
              <a:gd name="connsiteX50" fmla="*/ 1 w 6538"/>
              <a:gd name="connsiteY50" fmla="*/ 808 h 3493"/>
              <a:gd name="connsiteX51" fmla="*/ 6 w 6538"/>
              <a:gd name="connsiteY51" fmla="*/ 936 h 3493"/>
              <a:gd name="connsiteX52" fmla="*/ 12 w 6538"/>
              <a:gd name="connsiteY52" fmla="*/ 1074 h 3493"/>
              <a:gd name="connsiteX53" fmla="*/ 19 w 6538"/>
              <a:gd name="connsiteY53" fmla="*/ 1220 h 3493"/>
              <a:gd name="connsiteX54" fmla="*/ 31 w 6538"/>
              <a:gd name="connsiteY54" fmla="*/ 1373 h 3493"/>
              <a:gd name="connsiteX55" fmla="*/ 46 w 6538"/>
              <a:gd name="connsiteY55" fmla="*/ 1533 h 3493"/>
              <a:gd name="connsiteX56" fmla="*/ 64 w 6538"/>
              <a:gd name="connsiteY56" fmla="*/ 1698 h 3493"/>
              <a:gd name="connsiteX57" fmla="*/ 85 w 6538"/>
              <a:gd name="connsiteY57" fmla="*/ 1868 h 3493"/>
              <a:gd name="connsiteX58" fmla="*/ 97 w 6538"/>
              <a:gd name="connsiteY58" fmla="*/ 1956 h 3493"/>
              <a:gd name="connsiteX59" fmla="*/ 110 w 6538"/>
              <a:gd name="connsiteY59" fmla="*/ 2045 h 3493"/>
              <a:gd name="connsiteX60" fmla="*/ 125 w 6538"/>
              <a:gd name="connsiteY60" fmla="*/ 2134 h 3493"/>
              <a:gd name="connsiteX61" fmla="*/ 142 w 6538"/>
              <a:gd name="connsiteY61" fmla="*/ 2226 h 3493"/>
              <a:gd name="connsiteX62" fmla="*/ 158 w 6538"/>
              <a:gd name="connsiteY62" fmla="*/ 2317 h 3493"/>
              <a:gd name="connsiteX63" fmla="*/ 176 w 6538"/>
              <a:gd name="connsiteY63" fmla="*/ 2410 h 3493"/>
              <a:gd name="connsiteX64" fmla="*/ 176 w 6538"/>
              <a:gd name="connsiteY64" fmla="*/ 2410 h 3493"/>
              <a:gd name="connsiteX0" fmla="*/ 176 w 5647"/>
              <a:gd name="connsiteY0" fmla="*/ 2309 h 3392"/>
              <a:gd name="connsiteX1" fmla="*/ 176 w 5647"/>
              <a:gd name="connsiteY1" fmla="*/ 2309 h 3392"/>
              <a:gd name="connsiteX2" fmla="*/ 203 w 5647"/>
              <a:gd name="connsiteY2" fmla="*/ 2434 h 3392"/>
              <a:gd name="connsiteX3" fmla="*/ 233 w 5647"/>
              <a:gd name="connsiteY3" fmla="*/ 2564 h 3392"/>
              <a:gd name="connsiteX4" fmla="*/ 267 w 5647"/>
              <a:gd name="connsiteY4" fmla="*/ 2698 h 3392"/>
              <a:gd name="connsiteX5" fmla="*/ 305 w 5647"/>
              <a:gd name="connsiteY5" fmla="*/ 2834 h 3392"/>
              <a:gd name="connsiteX6" fmla="*/ 345 w 5647"/>
              <a:gd name="connsiteY6" fmla="*/ 2971 h 3392"/>
              <a:gd name="connsiteX7" fmla="*/ 390 w 5647"/>
              <a:gd name="connsiteY7" fmla="*/ 3110 h 3392"/>
              <a:gd name="connsiteX8" fmla="*/ 436 w 5647"/>
              <a:gd name="connsiteY8" fmla="*/ 3249 h 3392"/>
              <a:gd name="connsiteX9" fmla="*/ 487 w 5647"/>
              <a:gd name="connsiteY9" fmla="*/ 3392 h 3392"/>
              <a:gd name="connsiteX10" fmla="*/ 487 w 5647"/>
              <a:gd name="connsiteY10" fmla="*/ 3392 h 3392"/>
              <a:gd name="connsiteX11" fmla="*/ 534 w 5647"/>
              <a:gd name="connsiteY11" fmla="*/ 3308 h 3392"/>
              <a:gd name="connsiteX12" fmla="*/ 585 w 5647"/>
              <a:gd name="connsiteY12" fmla="*/ 3223 h 3392"/>
              <a:gd name="connsiteX13" fmla="*/ 638 w 5647"/>
              <a:gd name="connsiteY13" fmla="*/ 3136 h 3392"/>
              <a:gd name="connsiteX14" fmla="*/ 695 w 5647"/>
              <a:gd name="connsiteY14" fmla="*/ 3046 h 3392"/>
              <a:gd name="connsiteX15" fmla="*/ 757 w 5647"/>
              <a:gd name="connsiteY15" fmla="*/ 2956 h 3392"/>
              <a:gd name="connsiteX16" fmla="*/ 821 w 5647"/>
              <a:gd name="connsiteY16" fmla="*/ 2865 h 3392"/>
              <a:gd name="connsiteX17" fmla="*/ 891 w 5647"/>
              <a:gd name="connsiteY17" fmla="*/ 2772 h 3392"/>
              <a:gd name="connsiteX18" fmla="*/ 963 w 5647"/>
              <a:gd name="connsiteY18" fmla="*/ 2680 h 3392"/>
              <a:gd name="connsiteX19" fmla="*/ 1041 w 5647"/>
              <a:gd name="connsiteY19" fmla="*/ 2585 h 3392"/>
              <a:gd name="connsiteX20" fmla="*/ 1122 w 5647"/>
              <a:gd name="connsiteY20" fmla="*/ 2490 h 3392"/>
              <a:gd name="connsiteX21" fmla="*/ 1208 w 5647"/>
              <a:gd name="connsiteY21" fmla="*/ 2395 h 3392"/>
              <a:gd name="connsiteX22" fmla="*/ 1298 w 5647"/>
              <a:gd name="connsiteY22" fmla="*/ 2298 h 3392"/>
              <a:gd name="connsiteX23" fmla="*/ 1392 w 5647"/>
              <a:gd name="connsiteY23" fmla="*/ 2202 h 3392"/>
              <a:gd name="connsiteX24" fmla="*/ 1493 w 5647"/>
              <a:gd name="connsiteY24" fmla="*/ 2107 h 3392"/>
              <a:gd name="connsiteX25" fmla="*/ 1597 w 5647"/>
              <a:gd name="connsiteY25" fmla="*/ 2011 h 3392"/>
              <a:gd name="connsiteX26" fmla="*/ 1706 w 5647"/>
              <a:gd name="connsiteY26" fmla="*/ 1914 h 3392"/>
              <a:gd name="connsiteX27" fmla="*/ 1706 w 5647"/>
              <a:gd name="connsiteY27" fmla="*/ 1914 h 3392"/>
              <a:gd name="connsiteX28" fmla="*/ 1802 w 5647"/>
              <a:gd name="connsiteY28" fmla="*/ 1834 h 3392"/>
              <a:gd name="connsiteX29" fmla="*/ 1902 w 5647"/>
              <a:gd name="connsiteY29" fmla="*/ 1754 h 3392"/>
              <a:gd name="connsiteX30" fmla="*/ 2004 w 5647"/>
              <a:gd name="connsiteY30" fmla="*/ 1676 h 3392"/>
              <a:gd name="connsiteX31" fmla="*/ 2109 w 5647"/>
              <a:gd name="connsiteY31" fmla="*/ 1600 h 3392"/>
              <a:gd name="connsiteX32" fmla="*/ 2215 w 5647"/>
              <a:gd name="connsiteY32" fmla="*/ 1525 h 3392"/>
              <a:gd name="connsiteX33" fmla="*/ 2324 w 5647"/>
              <a:gd name="connsiteY33" fmla="*/ 1451 h 3392"/>
              <a:gd name="connsiteX34" fmla="*/ 2436 w 5647"/>
              <a:gd name="connsiteY34" fmla="*/ 1380 h 3392"/>
              <a:gd name="connsiteX35" fmla="*/ 2549 w 5647"/>
              <a:gd name="connsiteY35" fmla="*/ 1309 h 3392"/>
              <a:gd name="connsiteX36" fmla="*/ 2662 w 5647"/>
              <a:gd name="connsiteY36" fmla="*/ 1241 h 3392"/>
              <a:gd name="connsiteX37" fmla="*/ 2779 w 5647"/>
              <a:gd name="connsiteY37" fmla="*/ 1175 h 3392"/>
              <a:gd name="connsiteX38" fmla="*/ 2894 w 5647"/>
              <a:gd name="connsiteY38" fmla="*/ 1110 h 3392"/>
              <a:gd name="connsiteX39" fmla="*/ 5365 w 5647"/>
              <a:gd name="connsiteY39" fmla="*/ 84 h 3392"/>
              <a:gd name="connsiteX40" fmla="*/ 5647 w 5647"/>
              <a:gd name="connsiteY40" fmla="*/ 0 h 3392"/>
              <a:gd name="connsiteX41" fmla="*/ 19 w 5647"/>
              <a:gd name="connsiteY41" fmla="*/ 8 h 3392"/>
              <a:gd name="connsiteX42" fmla="*/ 19 w 5647"/>
              <a:gd name="connsiteY42" fmla="*/ 8 h 3392"/>
              <a:gd name="connsiteX43" fmla="*/ 13 w 5647"/>
              <a:gd name="connsiteY43" fmla="*/ 77 h 3392"/>
              <a:gd name="connsiteX44" fmla="*/ 9 w 5647"/>
              <a:gd name="connsiteY44" fmla="*/ 137 h 3392"/>
              <a:gd name="connsiteX45" fmla="*/ 9 w 5647"/>
              <a:gd name="connsiteY45" fmla="*/ 137 h 3392"/>
              <a:gd name="connsiteX46" fmla="*/ 3 w 5647"/>
              <a:gd name="connsiteY46" fmla="*/ 283 h 3392"/>
              <a:gd name="connsiteX47" fmla="*/ 1 w 5647"/>
              <a:gd name="connsiteY47" fmla="*/ 374 h 3392"/>
              <a:gd name="connsiteX48" fmla="*/ 0 w 5647"/>
              <a:gd name="connsiteY48" fmla="*/ 475 h 3392"/>
              <a:gd name="connsiteX49" fmla="*/ 0 w 5647"/>
              <a:gd name="connsiteY49" fmla="*/ 585 h 3392"/>
              <a:gd name="connsiteX50" fmla="*/ 1 w 5647"/>
              <a:gd name="connsiteY50" fmla="*/ 707 h 3392"/>
              <a:gd name="connsiteX51" fmla="*/ 6 w 5647"/>
              <a:gd name="connsiteY51" fmla="*/ 835 h 3392"/>
              <a:gd name="connsiteX52" fmla="*/ 12 w 5647"/>
              <a:gd name="connsiteY52" fmla="*/ 973 h 3392"/>
              <a:gd name="connsiteX53" fmla="*/ 19 w 5647"/>
              <a:gd name="connsiteY53" fmla="*/ 1119 h 3392"/>
              <a:gd name="connsiteX54" fmla="*/ 31 w 5647"/>
              <a:gd name="connsiteY54" fmla="*/ 1272 h 3392"/>
              <a:gd name="connsiteX55" fmla="*/ 46 w 5647"/>
              <a:gd name="connsiteY55" fmla="*/ 1432 h 3392"/>
              <a:gd name="connsiteX56" fmla="*/ 64 w 5647"/>
              <a:gd name="connsiteY56" fmla="*/ 1597 h 3392"/>
              <a:gd name="connsiteX57" fmla="*/ 85 w 5647"/>
              <a:gd name="connsiteY57" fmla="*/ 1767 h 3392"/>
              <a:gd name="connsiteX58" fmla="*/ 97 w 5647"/>
              <a:gd name="connsiteY58" fmla="*/ 1855 h 3392"/>
              <a:gd name="connsiteX59" fmla="*/ 110 w 5647"/>
              <a:gd name="connsiteY59" fmla="*/ 1944 h 3392"/>
              <a:gd name="connsiteX60" fmla="*/ 125 w 5647"/>
              <a:gd name="connsiteY60" fmla="*/ 2033 h 3392"/>
              <a:gd name="connsiteX61" fmla="*/ 142 w 5647"/>
              <a:gd name="connsiteY61" fmla="*/ 2125 h 3392"/>
              <a:gd name="connsiteX62" fmla="*/ 158 w 5647"/>
              <a:gd name="connsiteY62" fmla="*/ 2216 h 3392"/>
              <a:gd name="connsiteX63" fmla="*/ 176 w 5647"/>
              <a:gd name="connsiteY63" fmla="*/ 2309 h 3392"/>
              <a:gd name="connsiteX64" fmla="*/ 176 w 5647"/>
              <a:gd name="connsiteY64" fmla="*/ 2309 h 3392"/>
              <a:gd name="connsiteX0" fmla="*/ 176 w 5680"/>
              <a:gd name="connsiteY0" fmla="*/ 2309 h 3392"/>
              <a:gd name="connsiteX1" fmla="*/ 176 w 5680"/>
              <a:gd name="connsiteY1" fmla="*/ 2309 h 3392"/>
              <a:gd name="connsiteX2" fmla="*/ 203 w 5680"/>
              <a:gd name="connsiteY2" fmla="*/ 2434 h 3392"/>
              <a:gd name="connsiteX3" fmla="*/ 233 w 5680"/>
              <a:gd name="connsiteY3" fmla="*/ 2564 h 3392"/>
              <a:gd name="connsiteX4" fmla="*/ 267 w 5680"/>
              <a:gd name="connsiteY4" fmla="*/ 2698 h 3392"/>
              <a:gd name="connsiteX5" fmla="*/ 305 w 5680"/>
              <a:gd name="connsiteY5" fmla="*/ 2834 h 3392"/>
              <a:gd name="connsiteX6" fmla="*/ 345 w 5680"/>
              <a:gd name="connsiteY6" fmla="*/ 2971 h 3392"/>
              <a:gd name="connsiteX7" fmla="*/ 390 w 5680"/>
              <a:gd name="connsiteY7" fmla="*/ 3110 h 3392"/>
              <a:gd name="connsiteX8" fmla="*/ 436 w 5680"/>
              <a:gd name="connsiteY8" fmla="*/ 3249 h 3392"/>
              <a:gd name="connsiteX9" fmla="*/ 487 w 5680"/>
              <a:gd name="connsiteY9" fmla="*/ 3392 h 3392"/>
              <a:gd name="connsiteX10" fmla="*/ 487 w 5680"/>
              <a:gd name="connsiteY10" fmla="*/ 3392 h 3392"/>
              <a:gd name="connsiteX11" fmla="*/ 534 w 5680"/>
              <a:gd name="connsiteY11" fmla="*/ 3308 h 3392"/>
              <a:gd name="connsiteX12" fmla="*/ 585 w 5680"/>
              <a:gd name="connsiteY12" fmla="*/ 3223 h 3392"/>
              <a:gd name="connsiteX13" fmla="*/ 638 w 5680"/>
              <a:gd name="connsiteY13" fmla="*/ 3136 h 3392"/>
              <a:gd name="connsiteX14" fmla="*/ 695 w 5680"/>
              <a:gd name="connsiteY14" fmla="*/ 3046 h 3392"/>
              <a:gd name="connsiteX15" fmla="*/ 757 w 5680"/>
              <a:gd name="connsiteY15" fmla="*/ 2956 h 3392"/>
              <a:gd name="connsiteX16" fmla="*/ 821 w 5680"/>
              <a:gd name="connsiteY16" fmla="*/ 2865 h 3392"/>
              <a:gd name="connsiteX17" fmla="*/ 891 w 5680"/>
              <a:gd name="connsiteY17" fmla="*/ 2772 h 3392"/>
              <a:gd name="connsiteX18" fmla="*/ 963 w 5680"/>
              <a:gd name="connsiteY18" fmla="*/ 2680 h 3392"/>
              <a:gd name="connsiteX19" fmla="*/ 1041 w 5680"/>
              <a:gd name="connsiteY19" fmla="*/ 2585 h 3392"/>
              <a:gd name="connsiteX20" fmla="*/ 1122 w 5680"/>
              <a:gd name="connsiteY20" fmla="*/ 2490 h 3392"/>
              <a:gd name="connsiteX21" fmla="*/ 1208 w 5680"/>
              <a:gd name="connsiteY21" fmla="*/ 2395 h 3392"/>
              <a:gd name="connsiteX22" fmla="*/ 1298 w 5680"/>
              <a:gd name="connsiteY22" fmla="*/ 2298 h 3392"/>
              <a:gd name="connsiteX23" fmla="*/ 1392 w 5680"/>
              <a:gd name="connsiteY23" fmla="*/ 2202 h 3392"/>
              <a:gd name="connsiteX24" fmla="*/ 1493 w 5680"/>
              <a:gd name="connsiteY24" fmla="*/ 2107 h 3392"/>
              <a:gd name="connsiteX25" fmla="*/ 1597 w 5680"/>
              <a:gd name="connsiteY25" fmla="*/ 2011 h 3392"/>
              <a:gd name="connsiteX26" fmla="*/ 1706 w 5680"/>
              <a:gd name="connsiteY26" fmla="*/ 1914 h 3392"/>
              <a:gd name="connsiteX27" fmla="*/ 1706 w 5680"/>
              <a:gd name="connsiteY27" fmla="*/ 1914 h 3392"/>
              <a:gd name="connsiteX28" fmla="*/ 1802 w 5680"/>
              <a:gd name="connsiteY28" fmla="*/ 1834 h 3392"/>
              <a:gd name="connsiteX29" fmla="*/ 1902 w 5680"/>
              <a:gd name="connsiteY29" fmla="*/ 1754 h 3392"/>
              <a:gd name="connsiteX30" fmla="*/ 2004 w 5680"/>
              <a:gd name="connsiteY30" fmla="*/ 1676 h 3392"/>
              <a:gd name="connsiteX31" fmla="*/ 2109 w 5680"/>
              <a:gd name="connsiteY31" fmla="*/ 1600 h 3392"/>
              <a:gd name="connsiteX32" fmla="*/ 2215 w 5680"/>
              <a:gd name="connsiteY32" fmla="*/ 1525 h 3392"/>
              <a:gd name="connsiteX33" fmla="*/ 2324 w 5680"/>
              <a:gd name="connsiteY33" fmla="*/ 1451 h 3392"/>
              <a:gd name="connsiteX34" fmla="*/ 2436 w 5680"/>
              <a:gd name="connsiteY34" fmla="*/ 1380 h 3392"/>
              <a:gd name="connsiteX35" fmla="*/ 2549 w 5680"/>
              <a:gd name="connsiteY35" fmla="*/ 1309 h 3392"/>
              <a:gd name="connsiteX36" fmla="*/ 2662 w 5680"/>
              <a:gd name="connsiteY36" fmla="*/ 1241 h 3392"/>
              <a:gd name="connsiteX37" fmla="*/ 2779 w 5680"/>
              <a:gd name="connsiteY37" fmla="*/ 1175 h 3392"/>
              <a:gd name="connsiteX38" fmla="*/ 2894 w 5680"/>
              <a:gd name="connsiteY38" fmla="*/ 1110 h 3392"/>
              <a:gd name="connsiteX39" fmla="*/ 5365 w 5680"/>
              <a:gd name="connsiteY39" fmla="*/ 84 h 3392"/>
              <a:gd name="connsiteX40" fmla="*/ 5680 w 5680"/>
              <a:gd name="connsiteY40" fmla="*/ 256 h 3392"/>
              <a:gd name="connsiteX41" fmla="*/ 5647 w 5680"/>
              <a:gd name="connsiteY41" fmla="*/ 0 h 3392"/>
              <a:gd name="connsiteX42" fmla="*/ 19 w 5680"/>
              <a:gd name="connsiteY42" fmla="*/ 8 h 3392"/>
              <a:gd name="connsiteX43" fmla="*/ 19 w 5680"/>
              <a:gd name="connsiteY43" fmla="*/ 8 h 3392"/>
              <a:gd name="connsiteX44" fmla="*/ 13 w 5680"/>
              <a:gd name="connsiteY44" fmla="*/ 77 h 3392"/>
              <a:gd name="connsiteX45" fmla="*/ 9 w 5680"/>
              <a:gd name="connsiteY45" fmla="*/ 137 h 3392"/>
              <a:gd name="connsiteX46" fmla="*/ 9 w 5680"/>
              <a:gd name="connsiteY46" fmla="*/ 137 h 3392"/>
              <a:gd name="connsiteX47" fmla="*/ 3 w 5680"/>
              <a:gd name="connsiteY47" fmla="*/ 283 h 3392"/>
              <a:gd name="connsiteX48" fmla="*/ 1 w 5680"/>
              <a:gd name="connsiteY48" fmla="*/ 374 h 3392"/>
              <a:gd name="connsiteX49" fmla="*/ 0 w 5680"/>
              <a:gd name="connsiteY49" fmla="*/ 475 h 3392"/>
              <a:gd name="connsiteX50" fmla="*/ 0 w 5680"/>
              <a:gd name="connsiteY50" fmla="*/ 585 h 3392"/>
              <a:gd name="connsiteX51" fmla="*/ 1 w 5680"/>
              <a:gd name="connsiteY51" fmla="*/ 707 h 3392"/>
              <a:gd name="connsiteX52" fmla="*/ 6 w 5680"/>
              <a:gd name="connsiteY52" fmla="*/ 835 h 3392"/>
              <a:gd name="connsiteX53" fmla="*/ 12 w 5680"/>
              <a:gd name="connsiteY53" fmla="*/ 973 h 3392"/>
              <a:gd name="connsiteX54" fmla="*/ 19 w 5680"/>
              <a:gd name="connsiteY54" fmla="*/ 1119 h 3392"/>
              <a:gd name="connsiteX55" fmla="*/ 31 w 5680"/>
              <a:gd name="connsiteY55" fmla="*/ 1272 h 3392"/>
              <a:gd name="connsiteX56" fmla="*/ 46 w 5680"/>
              <a:gd name="connsiteY56" fmla="*/ 1432 h 3392"/>
              <a:gd name="connsiteX57" fmla="*/ 64 w 5680"/>
              <a:gd name="connsiteY57" fmla="*/ 1597 h 3392"/>
              <a:gd name="connsiteX58" fmla="*/ 85 w 5680"/>
              <a:gd name="connsiteY58" fmla="*/ 1767 h 3392"/>
              <a:gd name="connsiteX59" fmla="*/ 97 w 5680"/>
              <a:gd name="connsiteY59" fmla="*/ 1855 h 3392"/>
              <a:gd name="connsiteX60" fmla="*/ 110 w 5680"/>
              <a:gd name="connsiteY60" fmla="*/ 1944 h 3392"/>
              <a:gd name="connsiteX61" fmla="*/ 125 w 5680"/>
              <a:gd name="connsiteY61" fmla="*/ 2033 h 3392"/>
              <a:gd name="connsiteX62" fmla="*/ 142 w 5680"/>
              <a:gd name="connsiteY62" fmla="*/ 2125 h 3392"/>
              <a:gd name="connsiteX63" fmla="*/ 158 w 5680"/>
              <a:gd name="connsiteY63" fmla="*/ 2216 h 3392"/>
              <a:gd name="connsiteX64" fmla="*/ 176 w 5680"/>
              <a:gd name="connsiteY64" fmla="*/ 2309 h 3392"/>
              <a:gd name="connsiteX65" fmla="*/ 176 w 5680"/>
              <a:gd name="connsiteY65" fmla="*/ 2309 h 3392"/>
              <a:gd name="connsiteX0" fmla="*/ 176 w 5680"/>
              <a:gd name="connsiteY0" fmla="*/ 2309 h 3392"/>
              <a:gd name="connsiteX1" fmla="*/ 176 w 5680"/>
              <a:gd name="connsiteY1" fmla="*/ 2309 h 3392"/>
              <a:gd name="connsiteX2" fmla="*/ 203 w 5680"/>
              <a:gd name="connsiteY2" fmla="*/ 2434 h 3392"/>
              <a:gd name="connsiteX3" fmla="*/ 233 w 5680"/>
              <a:gd name="connsiteY3" fmla="*/ 2564 h 3392"/>
              <a:gd name="connsiteX4" fmla="*/ 267 w 5680"/>
              <a:gd name="connsiteY4" fmla="*/ 2698 h 3392"/>
              <a:gd name="connsiteX5" fmla="*/ 305 w 5680"/>
              <a:gd name="connsiteY5" fmla="*/ 2834 h 3392"/>
              <a:gd name="connsiteX6" fmla="*/ 345 w 5680"/>
              <a:gd name="connsiteY6" fmla="*/ 2971 h 3392"/>
              <a:gd name="connsiteX7" fmla="*/ 390 w 5680"/>
              <a:gd name="connsiteY7" fmla="*/ 3110 h 3392"/>
              <a:gd name="connsiteX8" fmla="*/ 436 w 5680"/>
              <a:gd name="connsiteY8" fmla="*/ 3249 h 3392"/>
              <a:gd name="connsiteX9" fmla="*/ 487 w 5680"/>
              <a:gd name="connsiteY9" fmla="*/ 3392 h 3392"/>
              <a:gd name="connsiteX10" fmla="*/ 487 w 5680"/>
              <a:gd name="connsiteY10" fmla="*/ 3392 h 3392"/>
              <a:gd name="connsiteX11" fmla="*/ 534 w 5680"/>
              <a:gd name="connsiteY11" fmla="*/ 3308 h 3392"/>
              <a:gd name="connsiteX12" fmla="*/ 585 w 5680"/>
              <a:gd name="connsiteY12" fmla="*/ 3223 h 3392"/>
              <a:gd name="connsiteX13" fmla="*/ 638 w 5680"/>
              <a:gd name="connsiteY13" fmla="*/ 3136 h 3392"/>
              <a:gd name="connsiteX14" fmla="*/ 695 w 5680"/>
              <a:gd name="connsiteY14" fmla="*/ 3046 h 3392"/>
              <a:gd name="connsiteX15" fmla="*/ 757 w 5680"/>
              <a:gd name="connsiteY15" fmla="*/ 2956 h 3392"/>
              <a:gd name="connsiteX16" fmla="*/ 821 w 5680"/>
              <a:gd name="connsiteY16" fmla="*/ 2865 h 3392"/>
              <a:gd name="connsiteX17" fmla="*/ 891 w 5680"/>
              <a:gd name="connsiteY17" fmla="*/ 2772 h 3392"/>
              <a:gd name="connsiteX18" fmla="*/ 963 w 5680"/>
              <a:gd name="connsiteY18" fmla="*/ 2680 h 3392"/>
              <a:gd name="connsiteX19" fmla="*/ 1041 w 5680"/>
              <a:gd name="connsiteY19" fmla="*/ 2585 h 3392"/>
              <a:gd name="connsiteX20" fmla="*/ 1122 w 5680"/>
              <a:gd name="connsiteY20" fmla="*/ 2490 h 3392"/>
              <a:gd name="connsiteX21" fmla="*/ 1208 w 5680"/>
              <a:gd name="connsiteY21" fmla="*/ 2395 h 3392"/>
              <a:gd name="connsiteX22" fmla="*/ 1298 w 5680"/>
              <a:gd name="connsiteY22" fmla="*/ 2298 h 3392"/>
              <a:gd name="connsiteX23" fmla="*/ 1392 w 5680"/>
              <a:gd name="connsiteY23" fmla="*/ 2202 h 3392"/>
              <a:gd name="connsiteX24" fmla="*/ 1493 w 5680"/>
              <a:gd name="connsiteY24" fmla="*/ 2107 h 3392"/>
              <a:gd name="connsiteX25" fmla="*/ 1597 w 5680"/>
              <a:gd name="connsiteY25" fmla="*/ 2011 h 3392"/>
              <a:gd name="connsiteX26" fmla="*/ 1706 w 5680"/>
              <a:gd name="connsiteY26" fmla="*/ 1914 h 3392"/>
              <a:gd name="connsiteX27" fmla="*/ 1706 w 5680"/>
              <a:gd name="connsiteY27" fmla="*/ 1914 h 3392"/>
              <a:gd name="connsiteX28" fmla="*/ 1802 w 5680"/>
              <a:gd name="connsiteY28" fmla="*/ 1834 h 3392"/>
              <a:gd name="connsiteX29" fmla="*/ 1902 w 5680"/>
              <a:gd name="connsiteY29" fmla="*/ 1754 h 3392"/>
              <a:gd name="connsiteX30" fmla="*/ 2004 w 5680"/>
              <a:gd name="connsiteY30" fmla="*/ 1676 h 3392"/>
              <a:gd name="connsiteX31" fmla="*/ 2109 w 5680"/>
              <a:gd name="connsiteY31" fmla="*/ 1600 h 3392"/>
              <a:gd name="connsiteX32" fmla="*/ 2215 w 5680"/>
              <a:gd name="connsiteY32" fmla="*/ 1525 h 3392"/>
              <a:gd name="connsiteX33" fmla="*/ 2324 w 5680"/>
              <a:gd name="connsiteY33" fmla="*/ 1451 h 3392"/>
              <a:gd name="connsiteX34" fmla="*/ 2436 w 5680"/>
              <a:gd name="connsiteY34" fmla="*/ 1380 h 3392"/>
              <a:gd name="connsiteX35" fmla="*/ 2549 w 5680"/>
              <a:gd name="connsiteY35" fmla="*/ 1309 h 3392"/>
              <a:gd name="connsiteX36" fmla="*/ 2662 w 5680"/>
              <a:gd name="connsiteY36" fmla="*/ 1241 h 3392"/>
              <a:gd name="connsiteX37" fmla="*/ 2779 w 5680"/>
              <a:gd name="connsiteY37" fmla="*/ 1175 h 3392"/>
              <a:gd name="connsiteX38" fmla="*/ 2894 w 5680"/>
              <a:gd name="connsiteY38" fmla="*/ 1110 h 3392"/>
              <a:gd name="connsiteX39" fmla="*/ 5680 w 5680"/>
              <a:gd name="connsiteY39" fmla="*/ 256 h 3392"/>
              <a:gd name="connsiteX40" fmla="*/ 5647 w 5680"/>
              <a:gd name="connsiteY40" fmla="*/ 0 h 3392"/>
              <a:gd name="connsiteX41" fmla="*/ 19 w 5680"/>
              <a:gd name="connsiteY41" fmla="*/ 8 h 3392"/>
              <a:gd name="connsiteX42" fmla="*/ 19 w 5680"/>
              <a:gd name="connsiteY42" fmla="*/ 8 h 3392"/>
              <a:gd name="connsiteX43" fmla="*/ 13 w 5680"/>
              <a:gd name="connsiteY43" fmla="*/ 77 h 3392"/>
              <a:gd name="connsiteX44" fmla="*/ 9 w 5680"/>
              <a:gd name="connsiteY44" fmla="*/ 137 h 3392"/>
              <a:gd name="connsiteX45" fmla="*/ 9 w 5680"/>
              <a:gd name="connsiteY45" fmla="*/ 137 h 3392"/>
              <a:gd name="connsiteX46" fmla="*/ 3 w 5680"/>
              <a:gd name="connsiteY46" fmla="*/ 283 h 3392"/>
              <a:gd name="connsiteX47" fmla="*/ 1 w 5680"/>
              <a:gd name="connsiteY47" fmla="*/ 374 h 3392"/>
              <a:gd name="connsiteX48" fmla="*/ 0 w 5680"/>
              <a:gd name="connsiteY48" fmla="*/ 475 h 3392"/>
              <a:gd name="connsiteX49" fmla="*/ 0 w 5680"/>
              <a:gd name="connsiteY49" fmla="*/ 585 h 3392"/>
              <a:gd name="connsiteX50" fmla="*/ 1 w 5680"/>
              <a:gd name="connsiteY50" fmla="*/ 707 h 3392"/>
              <a:gd name="connsiteX51" fmla="*/ 6 w 5680"/>
              <a:gd name="connsiteY51" fmla="*/ 835 h 3392"/>
              <a:gd name="connsiteX52" fmla="*/ 12 w 5680"/>
              <a:gd name="connsiteY52" fmla="*/ 973 h 3392"/>
              <a:gd name="connsiteX53" fmla="*/ 19 w 5680"/>
              <a:gd name="connsiteY53" fmla="*/ 1119 h 3392"/>
              <a:gd name="connsiteX54" fmla="*/ 31 w 5680"/>
              <a:gd name="connsiteY54" fmla="*/ 1272 h 3392"/>
              <a:gd name="connsiteX55" fmla="*/ 46 w 5680"/>
              <a:gd name="connsiteY55" fmla="*/ 1432 h 3392"/>
              <a:gd name="connsiteX56" fmla="*/ 64 w 5680"/>
              <a:gd name="connsiteY56" fmla="*/ 1597 h 3392"/>
              <a:gd name="connsiteX57" fmla="*/ 85 w 5680"/>
              <a:gd name="connsiteY57" fmla="*/ 1767 h 3392"/>
              <a:gd name="connsiteX58" fmla="*/ 97 w 5680"/>
              <a:gd name="connsiteY58" fmla="*/ 1855 h 3392"/>
              <a:gd name="connsiteX59" fmla="*/ 110 w 5680"/>
              <a:gd name="connsiteY59" fmla="*/ 1944 h 3392"/>
              <a:gd name="connsiteX60" fmla="*/ 125 w 5680"/>
              <a:gd name="connsiteY60" fmla="*/ 2033 h 3392"/>
              <a:gd name="connsiteX61" fmla="*/ 142 w 5680"/>
              <a:gd name="connsiteY61" fmla="*/ 2125 h 3392"/>
              <a:gd name="connsiteX62" fmla="*/ 158 w 5680"/>
              <a:gd name="connsiteY62" fmla="*/ 2216 h 3392"/>
              <a:gd name="connsiteX63" fmla="*/ 176 w 5680"/>
              <a:gd name="connsiteY63" fmla="*/ 2309 h 3392"/>
              <a:gd name="connsiteX64" fmla="*/ 176 w 5680"/>
              <a:gd name="connsiteY64" fmla="*/ 2309 h 3392"/>
              <a:gd name="connsiteX0" fmla="*/ 176 w 5658"/>
              <a:gd name="connsiteY0" fmla="*/ 2309 h 3392"/>
              <a:gd name="connsiteX1" fmla="*/ 176 w 5658"/>
              <a:gd name="connsiteY1" fmla="*/ 2309 h 3392"/>
              <a:gd name="connsiteX2" fmla="*/ 203 w 5658"/>
              <a:gd name="connsiteY2" fmla="*/ 2434 h 3392"/>
              <a:gd name="connsiteX3" fmla="*/ 233 w 5658"/>
              <a:gd name="connsiteY3" fmla="*/ 2564 h 3392"/>
              <a:gd name="connsiteX4" fmla="*/ 267 w 5658"/>
              <a:gd name="connsiteY4" fmla="*/ 2698 h 3392"/>
              <a:gd name="connsiteX5" fmla="*/ 305 w 5658"/>
              <a:gd name="connsiteY5" fmla="*/ 2834 h 3392"/>
              <a:gd name="connsiteX6" fmla="*/ 345 w 5658"/>
              <a:gd name="connsiteY6" fmla="*/ 2971 h 3392"/>
              <a:gd name="connsiteX7" fmla="*/ 390 w 5658"/>
              <a:gd name="connsiteY7" fmla="*/ 3110 h 3392"/>
              <a:gd name="connsiteX8" fmla="*/ 436 w 5658"/>
              <a:gd name="connsiteY8" fmla="*/ 3249 h 3392"/>
              <a:gd name="connsiteX9" fmla="*/ 487 w 5658"/>
              <a:gd name="connsiteY9" fmla="*/ 3392 h 3392"/>
              <a:gd name="connsiteX10" fmla="*/ 487 w 5658"/>
              <a:gd name="connsiteY10" fmla="*/ 3392 h 3392"/>
              <a:gd name="connsiteX11" fmla="*/ 534 w 5658"/>
              <a:gd name="connsiteY11" fmla="*/ 3308 h 3392"/>
              <a:gd name="connsiteX12" fmla="*/ 585 w 5658"/>
              <a:gd name="connsiteY12" fmla="*/ 3223 h 3392"/>
              <a:gd name="connsiteX13" fmla="*/ 638 w 5658"/>
              <a:gd name="connsiteY13" fmla="*/ 3136 h 3392"/>
              <a:gd name="connsiteX14" fmla="*/ 695 w 5658"/>
              <a:gd name="connsiteY14" fmla="*/ 3046 h 3392"/>
              <a:gd name="connsiteX15" fmla="*/ 757 w 5658"/>
              <a:gd name="connsiteY15" fmla="*/ 2956 h 3392"/>
              <a:gd name="connsiteX16" fmla="*/ 821 w 5658"/>
              <a:gd name="connsiteY16" fmla="*/ 2865 h 3392"/>
              <a:gd name="connsiteX17" fmla="*/ 891 w 5658"/>
              <a:gd name="connsiteY17" fmla="*/ 2772 h 3392"/>
              <a:gd name="connsiteX18" fmla="*/ 963 w 5658"/>
              <a:gd name="connsiteY18" fmla="*/ 2680 h 3392"/>
              <a:gd name="connsiteX19" fmla="*/ 1041 w 5658"/>
              <a:gd name="connsiteY19" fmla="*/ 2585 h 3392"/>
              <a:gd name="connsiteX20" fmla="*/ 1122 w 5658"/>
              <a:gd name="connsiteY20" fmla="*/ 2490 h 3392"/>
              <a:gd name="connsiteX21" fmla="*/ 1208 w 5658"/>
              <a:gd name="connsiteY21" fmla="*/ 2395 h 3392"/>
              <a:gd name="connsiteX22" fmla="*/ 1298 w 5658"/>
              <a:gd name="connsiteY22" fmla="*/ 2298 h 3392"/>
              <a:gd name="connsiteX23" fmla="*/ 1392 w 5658"/>
              <a:gd name="connsiteY23" fmla="*/ 2202 h 3392"/>
              <a:gd name="connsiteX24" fmla="*/ 1493 w 5658"/>
              <a:gd name="connsiteY24" fmla="*/ 2107 h 3392"/>
              <a:gd name="connsiteX25" fmla="*/ 1597 w 5658"/>
              <a:gd name="connsiteY25" fmla="*/ 2011 h 3392"/>
              <a:gd name="connsiteX26" fmla="*/ 1706 w 5658"/>
              <a:gd name="connsiteY26" fmla="*/ 1914 h 3392"/>
              <a:gd name="connsiteX27" fmla="*/ 1706 w 5658"/>
              <a:gd name="connsiteY27" fmla="*/ 1914 h 3392"/>
              <a:gd name="connsiteX28" fmla="*/ 1802 w 5658"/>
              <a:gd name="connsiteY28" fmla="*/ 1834 h 3392"/>
              <a:gd name="connsiteX29" fmla="*/ 1902 w 5658"/>
              <a:gd name="connsiteY29" fmla="*/ 1754 h 3392"/>
              <a:gd name="connsiteX30" fmla="*/ 2004 w 5658"/>
              <a:gd name="connsiteY30" fmla="*/ 1676 h 3392"/>
              <a:gd name="connsiteX31" fmla="*/ 2109 w 5658"/>
              <a:gd name="connsiteY31" fmla="*/ 1600 h 3392"/>
              <a:gd name="connsiteX32" fmla="*/ 2215 w 5658"/>
              <a:gd name="connsiteY32" fmla="*/ 1525 h 3392"/>
              <a:gd name="connsiteX33" fmla="*/ 2324 w 5658"/>
              <a:gd name="connsiteY33" fmla="*/ 1451 h 3392"/>
              <a:gd name="connsiteX34" fmla="*/ 2436 w 5658"/>
              <a:gd name="connsiteY34" fmla="*/ 1380 h 3392"/>
              <a:gd name="connsiteX35" fmla="*/ 2549 w 5658"/>
              <a:gd name="connsiteY35" fmla="*/ 1309 h 3392"/>
              <a:gd name="connsiteX36" fmla="*/ 2662 w 5658"/>
              <a:gd name="connsiteY36" fmla="*/ 1241 h 3392"/>
              <a:gd name="connsiteX37" fmla="*/ 2779 w 5658"/>
              <a:gd name="connsiteY37" fmla="*/ 1175 h 3392"/>
              <a:gd name="connsiteX38" fmla="*/ 2894 w 5658"/>
              <a:gd name="connsiteY38" fmla="*/ 1110 h 3392"/>
              <a:gd name="connsiteX39" fmla="*/ 5653 w 5658"/>
              <a:gd name="connsiteY39" fmla="*/ 261 h 3392"/>
              <a:gd name="connsiteX40" fmla="*/ 5647 w 5658"/>
              <a:gd name="connsiteY40" fmla="*/ 0 h 3392"/>
              <a:gd name="connsiteX41" fmla="*/ 19 w 5658"/>
              <a:gd name="connsiteY41" fmla="*/ 8 h 3392"/>
              <a:gd name="connsiteX42" fmla="*/ 19 w 5658"/>
              <a:gd name="connsiteY42" fmla="*/ 8 h 3392"/>
              <a:gd name="connsiteX43" fmla="*/ 13 w 5658"/>
              <a:gd name="connsiteY43" fmla="*/ 77 h 3392"/>
              <a:gd name="connsiteX44" fmla="*/ 9 w 5658"/>
              <a:gd name="connsiteY44" fmla="*/ 137 h 3392"/>
              <a:gd name="connsiteX45" fmla="*/ 9 w 5658"/>
              <a:gd name="connsiteY45" fmla="*/ 137 h 3392"/>
              <a:gd name="connsiteX46" fmla="*/ 3 w 5658"/>
              <a:gd name="connsiteY46" fmla="*/ 283 h 3392"/>
              <a:gd name="connsiteX47" fmla="*/ 1 w 5658"/>
              <a:gd name="connsiteY47" fmla="*/ 374 h 3392"/>
              <a:gd name="connsiteX48" fmla="*/ 0 w 5658"/>
              <a:gd name="connsiteY48" fmla="*/ 475 h 3392"/>
              <a:gd name="connsiteX49" fmla="*/ 0 w 5658"/>
              <a:gd name="connsiteY49" fmla="*/ 585 h 3392"/>
              <a:gd name="connsiteX50" fmla="*/ 1 w 5658"/>
              <a:gd name="connsiteY50" fmla="*/ 707 h 3392"/>
              <a:gd name="connsiteX51" fmla="*/ 6 w 5658"/>
              <a:gd name="connsiteY51" fmla="*/ 835 h 3392"/>
              <a:gd name="connsiteX52" fmla="*/ 12 w 5658"/>
              <a:gd name="connsiteY52" fmla="*/ 973 h 3392"/>
              <a:gd name="connsiteX53" fmla="*/ 19 w 5658"/>
              <a:gd name="connsiteY53" fmla="*/ 1119 h 3392"/>
              <a:gd name="connsiteX54" fmla="*/ 31 w 5658"/>
              <a:gd name="connsiteY54" fmla="*/ 1272 h 3392"/>
              <a:gd name="connsiteX55" fmla="*/ 46 w 5658"/>
              <a:gd name="connsiteY55" fmla="*/ 1432 h 3392"/>
              <a:gd name="connsiteX56" fmla="*/ 64 w 5658"/>
              <a:gd name="connsiteY56" fmla="*/ 1597 h 3392"/>
              <a:gd name="connsiteX57" fmla="*/ 85 w 5658"/>
              <a:gd name="connsiteY57" fmla="*/ 1767 h 3392"/>
              <a:gd name="connsiteX58" fmla="*/ 97 w 5658"/>
              <a:gd name="connsiteY58" fmla="*/ 1855 h 3392"/>
              <a:gd name="connsiteX59" fmla="*/ 110 w 5658"/>
              <a:gd name="connsiteY59" fmla="*/ 1944 h 3392"/>
              <a:gd name="connsiteX60" fmla="*/ 125 w 5658"/>
              <a:gd name="connsiteY60" fmla="*/ 2033 h 3392"/>
              <a:gd name="connsiteX61" fmla="*/ 142 w 5658"/>
              <a:gd name="connsiteY61" fmla="*/ 2125 h 3392"/>
              <a:gd name="connsiteX62" fmla="*/ 158 w 5658"/>
              <a:gd name="connsiteY62" fmla="*/ 2216 h 3392"/>
              <a:gd name="connsiteX63" fmla="*/ 176 w 5658"/>
              <a:gd name="connsiteY63" fmla="*/ 2309 h 3392"/>
              <a:gd name="connsiteX64" fmla="*/ 176 w 5658"/>
              <a:gd name="connsiteY64" fmla="*/ 2309 h 3392"/>
              <a:gd name="connsiteX0" fmla="*/ 176 w 5658"/>
              <a:gd name="connsiteY0" fmla="*/ 2309 h 3392"/>
              <a:gd name="connsiteX1" fmla="*/ 176 w 5658"/>
              <a:gd name="connsiteY1" fmla="*/ 2309 h 3392"/>
              <a:gd name="connsiteX2" fmla="*/ 203 w 5658"/>
              <a:gd name="connsiteY2" fmla="*/ 2434 h 3392"/>
              <a:gd name="connsiteX3" fmla="*/ 233 w 5658"/>
              <a:gd name="connsiteY3" fmla="*/ 2564 h 3392"/>
              <a:gd name="connsiteX4" fmla="*/ 267 w 5658"/>
              <a:gd name="connsiteY4" fmla="*/ 2698 h 3392"/>
              <a:gd name="connsiteX5" fmla="*/ 305 w 5658"/>
              <a:gd name="connsiteY5" fmla="*/ 2834 h 3392"/>
              <a:gd name="connsiteX6" fmla="*/ 345 w 5658"/>
              <a:gd name="connsiteY6" fmla="*/ 2971 h 3392"/>
              <a:gd name="connsiteX7" fmla="*/ 390 w 5658"/>
              <a:gd name="connsiteY7" fmla="*/ 3110 h 3392"/>
              <a:gd name="connsiteX8" fmla="*/ 436 w 5658"/>
              <a:gd name="connsiteY8" fmla="*/ 3249 h 3392"/>
              <a:gd name="connsiteX9" fmla="*/ 487 w 5658"/>
              <a:gd name="connsiteY9" fmla="*/ 3392 h 3392"/>
              <a:gd name="connsiteX10" fmla="*/ 487 w 5658"/>
              <a:gd name="connsiteY10" fmla="*/ 3392 h 3392"/>
              <a:gd name="connsiteX11" fmla="*/ 534 w 5658"/>
              <a:gd name="connsiteY11" fmla="*/ 3308 h 3392"/>
              <a:gd name="connsiteX12" fmla="*/ 585 w 5658"/>
              <a:gd name="connsiteY12" fmla="*/ 3223 h 3392"/>
              <a:gd name="connsiteX13" fmla="*/ 638 w 5658"/>
              <a:gd name="connsiteY13" fmla="*/ 3136 h 3392"/>
              <a:gd name="connsiteX14" fmla="*/ 695 w 5658"/>
              <a:gd name="connsiteY14" fmla="*/ 3046 h 3392"/>
              <a:gd name="connsiteX15" fmla="*/ 757 w 5658"/>
              <a:gd name="connsiteY15" fmla="*/ 2956 h 3392"/>
              <a:gd name="connsiteX16" fmla="*/ 821 w 5658"/>
              <a:gd name="connsiteY16" fmla="*/ 2865 h 3392"/>
              <a:gd name="connsiteX17" fmla="*/ 891 w 5658"/>
              <a:gd name="connsiteY17" fmla="*/ 2772 h 3392"/>
              <a:gd name="connsiteX18" fmla="*/ 963 w 5658"/>
              <a:gd name="connsiteY18" fmla="*/ 2680 h 3392"/>
              <a:gd name="connsiteX19" fmla="*/ 1041 w 5658"/>
              <a:gd name="connsiteY19" fmla="*/ 2585 h 3392"/>
              <a:gd name="connsiteX20" fmla="*/ 1122 w 5658"/>
              <a:gd name="connsiteY20" fmla="*/ 2490 h 3392"/>
              <a:gd name="connsiteX21" fmla="*/ 1208 w 5658"/>
              <a:gd name="connsiteY21" fmla="*/ 2395 h 3392"/>
              <a:gd name="connsiteX22" fmla="*/ 1298 w 5658"/>
              <a:gd name="connsiteY22" fmla="*/ 2298 h 3392"/>
              <a:gd name="connsiteX23" fmla="*/ 1392 w 5658"/>
              <a:gd name="connsiteY23" fmla="*/ 2202 h 3392"/>
              <a:gd name="connsiteX24" fmla="*/ 1493 w 5658"/>
              <a:gd name="connsiteY24" fmla="*/ 2107 h 3392"/>
              <a:gd name="connsiteX25" fmla="*/ 1597 w 5658"/>
              <a:gd name="connsiteY25" fmla="*/ 2011 h 3392"/>
              <a:gd name="connsiteX26" fmla="*/ 1706 w 5658"/>
              <a:gd name="connsiteY26" fmla="*/ 1914 h 3392"/>
              <a:gd name="connsiteX27" fmla="*/ 1706 w 5658"/>
              <a:gd name="connsiteY27" fmla="*/ 1914 h 3392"/>
              <a:gd name="connsiteX28" fmla="*/ 1802 w 5658"/>
              <a:gd name="connsiteY28" fmla="*/ 1834 h 3392"/>
              <a:gd name="connsiteX29" fmla="*/ 1902 w 5658"/>
              <a:gd name="connsiteY29" fmla="*/ 1754 h 3392"/>
              <a:gd name="connsiteX30" fmla="*/ 2004 w 5658"/>
              <a:gd name="connsiteY30" fmla="*/ 1676 h 3392"/>
              <a:gd name="connsiteX31" fmla="*/ 2109 w 5658"/>
              <a:gd name="connsiteY31" fmla="*/ 1600 h 3392"/>
              <a:gd name="connsiteX32" fmla="*/ 2215 w 5658"/>
              <a:gd name="connsiteY32" fmla="*/ 1525 h 3392"/>
              <a:gd name="connsiteX33" fmla="*/ 2324 w 5658"/>
              <a:gd name="connsiteY33" fmla="*/ 1451 h 3392"/>
              <a:gd name="connsiteX34" fmla="*/ 2436 w 5658"/>
              <a:gd name="connsiteY34" fmla="*/ 1380 h 3392"/>
              <a:gd name="connsiteX35" fmla="*/ 2549 w 5658"/>
              <a:gd name="connsiteY35" fmla="*/ 1309 h 3392"/>
              <a:gd name="connsiteX36" fmla="*/ 2662 w 5658"/>
              <a:gd name="connsiteY36" fmla="*/ 1241 h 3392"/>
              <a:gd name="connsiteX37" fmla="*/ 2894 w 5658"/>
              <a:gd name="connsiteY37" fmla="*/ 1110 h 3392"/>
              <a:gd name="connsiteX38" fmla="*/ 5653 w 5658"/>
              <a:gd name="connsiteY38" fmla="*/ 261 h 3392"/>
              <a:gd name="connsiteX39" fmla="*/ 5647 w 5658"/>
              <a:gd name="connsiteY39" fmla="*/ 0 h 3392"/>
              <a:gd name="connsiteX40" fmla="*/ 19 w 5658"/>
              <a:gd name="connsiteY40" fmla="*/ 8 h 3392"/>
              <a:gd name="connsiteX41" fmla="*/ 19 w 5658"/>
              <a:gd name="connsiteY41" fmla="*/ 8 h 3392"/>
              <a:gd name="connsiteX42" fmla="*/ 13 w 5658"/>
              <a:gd name="connsiteY42" fmla="*/ 77 h 3392"/>
              <a:gd name="connsiteX43" fmla="*/ 9 w 5658"/>
              <a:gd name="connsiteY43" fmla="*/ 137 h 3392"/>
              <a:gd name="connsiteX44" fmla="*/ 9 w 5658"/>
              <a:gd name="connsiteY44" fmla="*/ 137 h 3392"/>
              <a:gd name="connsiteX45" fmla="*/ 3 w 5658"/>
              <a:gd name="connsiteY45" fmla="*/ 283 h 3392"/>
              <a:gd name="connsiteX46" fmla="*/ 1 w 5658"/>
              <a:gd name="connsiteY46" fmla="*/ 374 h 3392"/>
              <a:gd name="connsiteX47" fmla="*/ 0 w 5658"/>
              <a:gd name="connsiteY47" fmla="*/ 475 h 3392"/>
              <a:gd name="connsiteX48" fmla="*/ 0 w 5658"/>
              <a:gd name="connsiteY48" fmla="*/ 585 h 3392"/>
              <a:gd name="connsiteX49" fmla="*/ 1 w 5658"/>
              <a:gd name="connsiteY49" fmla="*/ 707 h 3392"/>
              <a:gd name="connsiteX50" fmla="*/ 6 w 5658"/>
              <a:gd name="connsiteY50" fmla="*/ 835 h 3392"/>
              <a:gd name="connsiteX51" fmla="*/ 12 w 5658"/>
              <a:gd name="connsiteY51" fmla="*/ 973 h 3392"/>
              <a:gd name="connsiteX52" fmla="*/ 19 w 5658"/>
              <a:gd name="connsiteY52" fmla="*/ 1119 h 3392"/>
              <a:gd name="connsiteX53" fmla="*/ 31 w 5658"/>
              <a:gd name="connsiteY53" fmla="*/ 1272 h 3392"/>
              <a:gd name="connsiteX54" fmla="*/ 46 w 5658"/>
              <a:gd name="connsiteY54" fmla="*/ 1432 h 3392"/>
              <a:gd name="connsiteX55" fmla="*/ 64 w 5658"/>
              <a:gd name="connsiteY55" fmla="*/ 1597 h 3392"/>
              <a:gd name="connsiteX56" fmla="*/ 85 w 5658"/>
              <a:gd name="connsiteY56" fmla="*/ 1767 h 3392"/>
              <a:gd name="connsiteX57" fmla="*/ 97 w 5658"/>
              <a:gd name="connsiteY57" fmla="*/ 1855 h 3392"/>
              <a:gd name="connsiteX58" fmla="*/ 110 w 5658"/>
              <a:gd name="connsiteY58" fmla="*/ 1944 h 3392"/>
              <a:gd name="connsiteX59" fmla="*/ 125 w 5658"/>
              <a:gd name="connsiteY59" fmla="*/ 2033 h 3392"/>
              <a:gd name="connsiteX60" fmla="*/ 142 w 5658"/>
              <a:gd name="connsiteY60" fmla="*/ 2125 h 3392"/>
              <a:gd name="connsiteX61" fmla="*/ 158 w 5658"/>
              <a:gd name="connsiteY61" fmla="*/ 2216 h 3392"/>
              <a:gd name="connsiteX62" fmla="*/ 176 w 5658"/>
              <a:gd name="connsiteY62" fmla="*/ 2309 h 3392"/>
              <a:gd name="connsiteX63" fmla="*/ 176 w 5658"/>
              <a:gd name="connsiteY63" fmla="*/ 2309 h 3392"/>
              <a:gd name="connsiteX0" fmla="*/ 176 w 5658"/>
              <a:gd name="connsiteY0" fmla="*/ 2309 h 3392"/>
              <a:gd name="connsiteX1" fmla="*/ 176 w 5658"/>
              <a:gd name="connsiteY1" fmla="*/ 2309 h 3392"/>
              <a:gd name="connsiteX2" fmla="*/ 203 w 5658"/>
              <a:gd name="connsiteY2" fmla="*/ 2434 h 3392"/>
              <a:gd name="connsiteX3" fmla="*/ 233 w 5658"/>
              <a:gd name="connsiteY3" fmla="*/ 2564 h 3392"/>
              <a:gd name="connsiteX4" fmla="*/ 267 w 5658"/>
              <a:gd name="connsiteY4" fmla="*/ 2698 h 3392"/>
              <a:gd name="connsiteX5" fmla="*/ 305 w 5658"/>
              <a:gd name="connsiteY5" fmla="*/ 2834 h 3392"/>
              <a:gd name="connsiteX6" fmla="*/ 345 w 5658"/>
              <a:gd name="connsiteY6" fmla="*/ 2971 h 3392"/>
              <a:gd name="connsiteX7" fmla="*/ 390 w 5658"/>
              <a:gd name="connsiteY7" fmla="*/ 3110 h 3392"/>
              <a:gd name="connsiteX8" fmla="*/ 436 w 5658"/>
              <a:gd name="connsiteY8" fmla="*/ 3249 h 3392"/>
              <a:gd name="connsiteX9" fmla="*/ 487 w 5658"/>
              <a:gd name="connsiteY9" fmla="*/ 3392 h 3392"/>
              <a:gd name="connsiteX10" fmla="*/ 487 w 5658"/>
              <a:gd name="connsiteY10" fmla="*/ 3392 h 3392"/>
              <a:gd name="connsiteX11" fmla="*/ 534 w 5658"/>
              <a:gd name="connsiteY11" fmla="*/ 3308 h 3392"/>
              <a:gd name="connsiteX12" fmla="*/ 585 w 5658"/>
              <a:gd name="connsiteY12" fmla="*/ 3223 h 3392"/>
              <a:gd name="connsiteX13" fmla="*/ 638 w 5658"/>
              <a:gd name="connsiteY13" fmla="*/ 3136 h 3392"/>
              <a:gd name="connsiteX14" fmla="*/ 695 w 5658"/>
              <a:gd name="connsiteY14" fmla="*/ 3046 h 3392"/>
              <a:gd name="connsiteX15" fmla="*/ 757 w 5658"/>
              <a:gd name="connsiteY15" fmla="*/ 2956 h 3392"/>
              <a:gd name="connsiteX16" fmla="*/ 821 w 5658"/>
              <a:gd name="connsiteY16" fmla="*/ 2865 h 3392"/>
              <a:gd name="connsiteX17" fmla="*/ 891 w 5658"/>
              <a:gd name="connsiteY17" fmla="*/ 2772 h 3392"/>
              <a:gd name="connsiteX18" fmla="*/ 963 w 5658"/>
              <a:gd name="connsiteY18" fmla="*/ 2680 h 3392"/>
              <a:gd name="connsiteX19" fmla="*/ 1041 w 5658"/>
              <a:gd name="connsiteY19" fmla="*/ 2585 h 3392"/>
              <a:gd name="connsiteX20" fmla="*/ 1122 w 5658"/>
              <a:gd name="connsiteY20" fmla="*/ 2490 h 3392"/>
              <a:gd name="connsiteX21" fmla="*/ 1208 w 5658"/>
              <a:gd name="connsiteY21" fmla="*/ 2395 h 3392"/>
              <a:gd name="connsiteX22" fmla="*/ 1298 w 5658"/>
              <a:gd name="connsiteY22" fmla="*/ 2298 h 3392"/>
              <a:gd name="connsiteX23" fmla="*/ 1392 w 5658"/>
              <a:gd name="connsiteY23" fmla="*/ 2202 h 3392"/>
              <a:gd name="connsiteX24" fmla="*/ 1493 w 5658"/>
              <a:gd name="connsiteY24" fmla="*/ 2107 h 3392"/>
              <a:gd name="connsiteX25" fmla="*/ 1597 w 5658"/>
              <a:gd name="connsiteY25" fmla="*/ 2011 h 3392"/>
              <a:gd name="connsiteX26" fmla="*/ 1706 w 5658"/>
              <a:gd name="connsiteY26" fmla="*/ 1914 h 3392"/>
              <a:gd name="connsiteX27" fmla="*/ 1706 w 5658"/>
              <a:gd name="connsiteY27" fmla="*/ 1914 h 3392"/>
              <a:gd name="connsiteX28" fmla="*/ 1802 w 5658"/>
              <a:gd name="connsiteY28" fmla="*/ 1834 h 3392"/>
              <a:gd name="connsiteX29" fmla="*/ 1902 w 5658"/>
              <a:gd name="connsiteY29" fmla="*/ 1754 h 3392"/>
              <a:gd name="connsiteX30" fmla="*/ 2004 w 5658"/>
              <a:gd name="connsiteY30" fmla="*/ 1676 h 3392"/>
              <a:gd name="connsiteX31" fmla="*/ 2109 w 5658"/>
              <a:gd name="connsiteY31" fmla="*/ 1600 h 3392"/>
              <a:gd name="connsiteX32" fmla="*/ 2215 w 5658"/>
              <a:gd name="connsiteY32" fmla="*/ 1525 h 3392"/>
              <a:gd name="connsiteX33" fmla="*/ 2324 w 5658"/>
              <a:gd name="connsiteY33" fmla="*/ 1451 h 3392"/>
              <a:gd name="connsiteX34" fmla="*/ 2436 w 5658"/>
              <a:gd name="connsiteY34" fmla="*/ 1380 h 3392"/>
              <a:gd name="connsiteX35" fmla="*/ 2549 w 5658"/>
              <a:gd name="connsiteY35" fmla="*/ 1309 h 3392"/>
              <a:gd name="connsiteX36" fmla="*/ 2662 w 5658"/>
              <a:gd name="connsiteY36" fmla="*/ 1241 h 3392"/>
              <a:gd name="connsiteX37" fmla="*/ 2894 w 5658"/>
              <a:gd name="connsiteY37" fmla="*/ 1110 h 3392"/>
              <a:gd name="connsiteX38" fmla="*/ 5653 w 5658"/>
              <a:gd name="connsiteY38" fmla="*/ 261 h 3392"/>
              <a:gd name="connsiteX39" fmla="*/ 5647 w 5658"/>
              <a:gd name="connsiteY39" fmla="*/ 0 h 3392"/>
              <a:gd name="connsiteX40" fmla="*/ 19 w 5658"/>
              <a:gd name="connsiteY40" fmla="*/ 8 h 3392"/>
              <a:gd name="connsiteX41" fmla="*/ 19 w 5658"/>
              <a:gd name="connsiteY41" fmla="*/ 8 h 3392"/>
              <a:gd name="connsiteX42" fmla="*/ 13 w 5658"/>
              <a:gd name="connsiteY42" fmla="*/ 77 h 3392"/>
              <a:gd name="connsiteX43" fmla="*/ 9 w 5658"/>
              <a:gd name="connsiteY43" fmla="*/ 137 h 3392"/>
              <a:gd name="connsiteX44" fmla="*/ 9 w 5658"/>
              <a:gd name="connsiteY44" fmla="*/ 137 h 3392"/>
              <a:gd name="connsiteX45" fmla="*/ 3 w 5658"/>
              <a:gd name="connsiteY45" fmla="*/ 283 h 3392"/>
              <a:gd name="connsiteX46" fmla="*/ 1 w 5658"/>
              <a:gd name="connsiteY46" fmla="*/ 374 h 3392"/>
              <a:gd name="connsiteX47" fmla="*/ 0 w 5658"/>
              <a:gd name="connsiteY47" fmla="*/ 475 h 3392"/>
              <a:gd name="connsiteX48" fmla="*/ 0 w 5658"/>
              <a:gd name="connsiteY48" fmla="*/ 585 h 3392"/>
              <a:gd name="connsiteX49" fmla="*/ 1 w 5658"/>
              <a:gd name="connsiteY49" fmla="*/ 707 h 3392"/>
              <a:gd name="connsiteX50" fmla="*/ 6 w 5658"/>
              <a:gd name="connsiteY50" fmla="*/ 835 h 3392"/>
              <a:gd name="connsiteX51" fmla="*/ 12 w 5658"/>
              <a:gd name="connsiteY51" fmla="*/ 973 h 3392"/>
              <a:gd name="connsiteX52" fmla="*/ 19 w 5658"/>
              <a:gd name="connsiteY52" fmla="*/ 1119 h 3392"/>
              <a:gd name="connsiteX53" fmla="*/ 31 w 5658"/>
              <a:gd name="connsiteY53" fmla="*/ 1272 h 3392"/>
              <a:gd name="connsiteX54" fmla="*/ 46 w 5658"/>
              <a:gd name="connsiteY54" fmla="*/ 1432 h 3392"/>
              <a:gd name="connsiteX55" fmla="*/ 64 w 5658"/>
              <a:gd name="connsiteY55" fmla="*/ 1597 h 3392"/>
              <a:gd name="connsiteX56" fmla="*/ 85 w 5658"/>
              <a:gd name="connsiteY56" fmla="*/ 1767 h 3392"/>
              <a:gd name="connsiteX57" fmla="*/ 97 w 5658"/>
              <a:gd name="connsiteY57" fmla="*/ 1855 h 3392"/>
              <a:gd name="connsiteX58" fmla="*/ 110 w 5658"/>
              <a:gd name="connsiteY58" fmla="*/ 1944 h 3392"/>
              <a:gd name="connsiteX59" fmla="*/ 125 w 5658"/>
              <a:gd name="connsiteY59" fmla="*/ 2033 h 3392"/>
              <a:gd name="connsiteX60" fmla="*/ 142 w 5658"/>
              <a:gd name="connsiteY60" fmla="*/ 2125 h 3392"/>
              <a:gd name="connsiteX61" fmla="*/ 158 w 5658"/>
              <a:gd name="connsiteY61" fmla="*/ 2216 h 3392"/>
              <a:gd name="connsiteX62" fmla="*/ 176 w 5658"/>
              <a:gd name="connsiteY62" fmla="*/ 2309 h 3392"/>
              <a:gd name="connsiteX63" fmla="*/ 176 w 5658"/>
              <a:gd name="connsiteY63" fmla="*/ 2309 h 3392"/>
              <a:gd name="connsiteX0" fmla="*/ 176 w 5658"/>
              <a:gd name="connsiteY0" fmla="*/ 2309 h 3392"/>
              <a:gd name="connsiteX1" fmla="*/ 176 w 5658"/>
              <a:gd name="connsiteY1" fmla="*/ 2309 h 3392"/>
              <a:gd name="connsiteX2" fmla="*/ 203 w 5658"/>
              <a:gd name="connsiteY2" fmla="*/ 2434 h 3392"/>
              <a:gd name="connsiteX3" fmla="*/ 233 w 5658"/>
              <a:gd name="connsiteY3" fmla="*/ 2564 h 3392"/>
              <a:gd name="connsiteX4" fmla="*/ 267 w 5658"/>
              <a:gd name="connsiteY4" fmla="*/ 2698 h 3392"/>
              <a:gd name="connsiteX5" fmla="*/ 305 w 5658"/>
              <a:gd name="connsiteY5" fmla="*/ 2834 h 3392"/>
              <a:gd name="connsiteX6" fmla="*/ 345 w 5658"/>
              <a:gd name="connsiteY6" fmla="*/ 2971 h 3392"/>
              <a:gd name="connsiteX7" fmla="*/ 390 w 5658"/>
              <a:gd name="connsiteY7" fmla="*/ 3110 h 3392"/>
              <a:gd name="connsiteX8" fmla="*/ 436 w 5658"/>
              <a:gd name="connsiteY8" fmla="*/ 3249 h 3392"/>
              <a:gd name="connsiteX9" fmla="*/ 487 w 5658"/>
              <a:gd name="connsiteY9" fmla="*/ 3392 h 3392"/>
              <a:gd name="connsiteX10" fmla="*/ 487 w 5658"/>
              <a:gd name="connsiteY10" fmla="*/ 3392 h 3392"/>
              <a:gd name="connsiteX11" fmla="*/ 534 w 5658"/>
              <a:gd name="connsiteY11" fmla="*/ 3308 h 3392"/>
              <a:gd name="connsiteX12" fmla="*/ 585 w 5658"/>
              <a:gd name="connsiteY12" fmla="*/ 3223 h 3392"/>
              <a:gd name="connsiteX13" fmla="*/ 638 w 5658"/>
              <a:gd name="connsiteY13" fmla="*/ 3136 h 3392"/>
              <a:gd name="connsiteX14" fmla="*/ 695 w 5658"/>
              <a:gd name="connsiteY14" fmla="*/ 3046 h 3392"/>
              <a:gd name="connsiteX15" fmla="*/ 757 w 5658"/>
              <a:gd name="connsiteY15" fmla="*/ 2956 h 3392"/>
              <a:gd name="connsiteX16" fmla="*/ 821 w 5658"/>
              <a:gd name="connsiteY16" fmla="*/ 2865 h 3392"/>
              <a:gd name="connsiteX17" fmla="*/ 891 w 5658"/>
              <a:gd name="connsiteY17" fmla="*/ 2772 h 3392"/>
              <a:gd name="connsiteX18" fmla="*/ 963 w 5658"/>
              <a:gd name="connsiteY18" fmla="*/ 2680 h 3392"/>
              <a:gd name="connsiteX19" fmla="*/ 1041 w 5658"/>
              <a:gd name="connsiteY19" fmla="*/ 2585 h 3392"/>
              <a:gd name="connsiteX20" fmla="*/ 1122 w 5658"/>
              <a:gd name="connsiteY20" fmla="*/ 2490 h 3392"/>
              <a:gd name="connsiteX21" fmla="*/ 1208 w 5658"/>
              <a:gd name="connsiteY21" fmla="*/ 2395 h 3392"/>
              <a:gd name="connsiteX22" fmla="*/ 1298 w 5658"/>
              <a:gd name="connsiteY22" fmla="*/ 2298 h 3392"/>
              <a:gd name="connsiteX23" fmla="*/ 1392 w 5658"/>
              <a:gd name="connsiteY23" fmla="*/ 2202 h 3392"/>
              <a:gd name="connsiteX24" fmla="*/ 1493 w 5658"/>
              <a:gd name="connsiteY24" fmla="*/ 2107 h 3392"/>
              <a:gd name="connsiteX25" fmla="*/ 1597 w 5658"/>
              <a:gd name="connsiteY25" fmla="*/ 2011 h 3392"/>
              <a:gd name="connsiteX26" fmla="*/ 1706 w 5658"/>
              <a:gd name="connsiteY26" fmla="*/ 1914 h 3392"/>
              <a:gd name="connsiteX27" fmla="*/ 1706 w 5658"/>
              <a:gd name="connsiteY27" fmla="*/ 1914 h 3392"/>
              <a:gd name="connsiteX28" fmla="*/ 1802 w 5658"/>
              <a:gd name="connsiteY28" fmla="*/ 1834 h 3392"/>
              <a:gd name="connsiteX29" fmla="*/ 1902 w 5658"/>
              <a:gd name="connsiteY29" fmla="*/ 1754 h 3392"/>
              <a:gd name="connsiteX30" fmla="*/ 2004 w 5658"/>
              <a:gd name="connsiteY30" fmla="*/ 1676 h 3392"/>
              <a:gd name="connsiteX31" fmla="*/ 2109 w 5658"/>
              <a:gd name="connsiteY31" fmla="*/ 1600 h 3392"/>
              <a:gd name="connsiteX32" fmla="*/ 2215 w 5658"/>
              <a:gd name="connsiteY32" fmla="*/ 1525 h 3392"/>
              <a:gd name="connsiteX33" fmla="*/ 2324 w 5658"/>
              <a:gd name="connsiteY33" fmla="*/ 1451 h 3392"/>
              <a:gd name="connsiteX34" fmla="*/ 2436 w 5658"/>
              <a:gd name="connsiteY34" fmla="*/ 1380 h 3392"/>
              <a:gd name="connsiteX35" fmla="*/ 2549 w 5658"/>
              <a:gd name="connsiteY35" fmla="*/ 1309 h 3392"/>
              <a:gd name="connsiteX36" fmla="*/ 2662 w 5658"/>
              <a:gd name="connsiteY36" fmla="*/ 1241 h 3392"/>
              <a:gd name="connsiteX37" fmla="*/ 2894 w 5658"/>
              <a:gd name="connsiteY37" fmla="*/ 1110 h 3392"/>
              <a:gd name="connsiteX38" fmla="*/ 5653 w 5658"/>
              <a:gd name="connsiteY38" fmla="*/ 261 h 3392"/>
              <a:gd name="connsiteX39" fmla="*/ 5647 w 5658"/>
              <a:gd name="connsiteY39" fmla="*/ 0 h 3392"/>
              <a:gd name="connsiteX40" fmla="*/ 19 w 5658"/>
              <a:gd name="connsiteY40" fmla="*/ 8 h 3392"/>
              <a:gd name="connsiteX41" fmla="*/ 19 w 5658"/>
              <a:gd name="connsiteY41" fmla="*/ 8 h 3392"/>
              <a:gd name="connsiteX42" fmla="*/ 13 w 5658"/>
              <a:gd name="connsiteY42" fmla="*/ 77 h 3392"/>
              <a:gd name="connsiteX43" fmla="*/ 9 w 5658"/>
              <a:gd name="connsiteY43" fmla="*/ 137 h 3392"/>
              <a:gd name="connsiteX44" fmla="*/ 9 w 5658"/>
              <a:gd name="connsiteY44" fmla="*/ 137 h 3392"/>
              <a:gd name="connsiteX45" fmla="*/ 3 w 5658"/>
              <a:gd name="connsiteY45" fmla="*/ 283 h 3392"/>
              <a:gd name="connsiteX46" fmla="*/ 1 w 5658"/>
              <a:gd name="connsiteY46" fmla="*/ 374 h 3392"/>
              <a:gd name="connsiteX47" fmla="*/ 0 w 5658"/>
              <a:gd name="connsiteY47" fmla="*/ 475 h 3392"/>
              <a:gd name="connsiteX48" fmla="*/ 0 w 5658"/>
              <a:gd name="connsiteY48" fmla="*/ 585 h 3392"/>
              <a:gd name="connsiteX49" fmla="*/ 1 w 5658"/>
              <a:gd name="connsiteY49" fmla="*/ 707 h 3392"/>
              <a:gd name="connsiteX50" fmla="*/ 6 w 5658"/>
              <a:gd name="connsiteY50" fmla="*/ 835 h 3392"/>
              <a:gd name="connsiteX51" fmla="*/ 12 w 5658"/>
              <a:gd name="connsiteY51" fmla="*/ 973 h 3392"/>
              <a:gd name="connsiteX52" fmla="*/ 19 w 5658"/>
              <a:gd name="connsiteY52" fmla="*/ 1119 h 3392"/>
              <a:gd name="connsiteX53" fmla="*/ 31 w 5658"/>
              <a:gd name="connsiteY53" fmla="*/ 1272 h 3392"/>
              <a:gd name="connsiteX54" fmla="*/ 46 w 5658"/>
              <a:gd name="connsiteY54" fmla="*/ 1432 h 3392"/>
              <a:gd name="connsiteX55" fmla="*/ 64 w 5658"/>
              <a:gd name="connsiteY55" fmla="*/ 1597 h 3392"/>
              <a:gd name="connsiteX56" fmla="*/ 85 w 5658"/>
              <a:gd name="connsiteY56" fmla="*/ 1767 h 3392"/>
              <a:gd name="connsiteX57" fmla="*/ 97 w 5658"/>
              <a:gd name="connsiteY57" fmla="*/ 1855 h 3392"/>
              <a:gd name="connsiteX58" fmla="*/ 110 w 5658"/>
              <a:gd name="connsiteY58" fmla="*/ 1944 h 3392"/>
              <a:gd name="connsiteX59" fmla="*/ 125 w 5658"/>
              <a:gd name="connsiteY59" fmla="*/ 2033 h 3392"/>
              <a:gd name="connsiteX60" fmla="*/ 142 w 5658"/>
              <a:gd name="connsiteY60" fmla="*/ 2125 h 3392"/>
              <a:gd name="connsiteX61" fmla="*/ 158 w 5658"/>
              <a:gd name="connsiteY61" fmla="*/ 2216 h 3392"/>
              <a:gd name="connsiteX62" fmla="*/ 176 w 5658"/>
              <a:gd name="connsiteY62" fmla="*/ 2309 h 3392"/>
              <a:gd name="connsiteX63" fmla="*/ 176 w 5658"/>
              <a:gd name="connsiteY63" fmla="*/ 2309 h 3392"/>
              <a:gd name="connsiteX0" fmla="*/ 176 w 5658"/>
              <a:gd name="connsiteY0" fmla="*/ 2309 h 3392"/>
              <a:gd name="connsiteX1" fmla="*/ 176 w 5658"/>
              <a:gd name="connsiteY1" fmla="*/ 2309 h 3392"/>
              <a:gd name="connsiteX2" fmla="*/ 203 w 5658"/>
              <a:gd name="connsiteY2" fmla="*/ 2434 h 3392"/>
              <a:gd name="connsiteX3" fmla="*/ 233 w 5658"/>
              <a:gd name="connsiteY3" fmla="*/ 2564 h 3392"/>
              <a:gd name="connsiteX4" fmla="*/ 267 w 5658"/>
              <a:gd name="connsiteY4" fmla="*/ 2698 h 3392"/>
              <a:gd name="connsiteX5" fmla="*/ 305 w 5658"/>
              <a:gd name="connsiteY5" fmla="*/ 2834 h 3392"/>
              <a:gd name="connsiteX6" fmla="*/ 345 w 5658"/>
              <a:gd name="connsiteY6" fmla="*/ 2971 h 3392"/>
              <a:gd name="connsiteX7" fmla="*/ 390 w 5658"/>
              <a:gd name="connsiteY7" fmla="*/ 3110 h 3392"/>
              <a:gd name="connsiteX8" fmla="*/ 436 w 5658"/>
              <a:gd name="connsiteY8" fmla="*/ 3249 h 3392"/>
              <a:gd name="connsiteX9" fmla="*/ 487 w 5658"/>
              <a:gd name="connsiteY9" fmla="*/ 3392 h 3392"/>
              <a:gd name="connsiteX10" fmla="*/ 487 w 5658"/>
              <a:gd name="connsiteY10" fmla="*/ 3392 h 3392"/>
              <a:gd name="connsiteX11" fmla="*/ 534 w 5658"/>
              <a:gd name="connsiteY11" fmla="*/ 3308 h 3392"/>
              <a:gd name="connsiteX12" fmla="*/ 585 w 5658"/>
              <a:gd name="connsiteY12" fmla="*/ 3223 h 3392"/>
              <a:gd name="connsiteX13" fmla="*/ 638 w 5658"/>
              <a:gd name="connsiteY13" fmla="*/ 3136 h 3392"/>
              <a:gd name="connsiteX14" fmla="*/ 695 w 5658"/>
              <a:gd name="connsiteY14" fmla="*/ 3046 h 3392"/>
              <a:gd name="connsiteX15" fmla="*/ 757 w 5658"/>
              <a:gd name="connsiteY15" fmla="*/ 2956 h 3392"/>
              <a:gd name="connsiteX16" fmla="*/ 821 w 5658"/>
              <a:gd name="connsiteY16" fmla="*/ 2865 h 3392"/>
              <a:gd name="connsiteX17" fmla="*/ 891 w 5658"/>
              <a:gd name="connsiteY17" fmla="*/ 2772 h 3392"/>
              <a:gd name="connsiteX18" fmla="*/ 963 w 5658"/>
              <a:gd name="connsiteY18" fmla="*/ 2680 h 3392"/>
              <a:gd name="connsiteX19" fmla="*/ 1041 w 5658"/>
              <a:gd name="connsiteY19" fmla="*/ 2585 h 3392"/>
              <a:gd name="connsiteX20" fmla="*/ 1122 w 5658"/>
              <a:gd name="connsiteY20" fmla="*/ 2490 h 3392"/>
              <a:gd name="connsiteX21" fmla="*/ 1208 w 5658"/>
              <a:gd name="connsiteY21" fmla="*/ 2395 h 3392"/>
              <a:gd name="connsiteX22" fmla="*/ 1298 w 5658"/>
              <a:gd name="connsiteY22" fmla="*/ 2298 h 3392"/>
              <a:gd name="connsiteX23" fmla="*/ 1392 w 5658"/>
              <a:gd name="connsiteY23" fmla="*/ 2202 h 3392"/>
              <a:gd name="connsiteX24" fmla="*/ 1493 w 5658"/>
              <a:gd name="connsiteY24" fmla="*/ 2107 h 3392"/>
              <a:gd name="connsiteX25" fmla="*/ 1597 w 5658"/>
              <a:gd name="connsiteY25" fmla="*/ 2011 h 3392"/>
              <a:gd name="connsiteX26" fmla="*/ 1706 w 5658"/>
              <a:gd name="connsiteY26" fmla="*/ 1914 h 3392"/>
              <a:gd name="connsiteX27" fmla="*/ 1706 w 5658"/>
              <a:gd name="connsiteY27" fmla="*/ 1914 h 3392"/>
              <a:gd name="connsiteX28" fmla="*/ 1802 w 5658"/>
              <a:gd name="connsiteY28" fmla="*/ 1834 h 3392"/>
              <a:gd name="connsiteX29" fmla="*/ 1902 w 5658"/>
              <a:gd name="connsiteY29" fmla="*/ 1754 h 3392"/>
              <a:gd name="connsiteX30" fmla="*/ 2004 w 5658"/>
              <a:gd name="connsiteY30" fmla="*/ 1676 h 3392"/>
              <a:gd name="connsiteX31" fmla="*/ 2109 w 5658"/>
              <a:gd name="connsiteY31" fmla="*/ 1600 h 3392"/>
              <a:gd name="connsiteX32" fmla="*/ 2215 w 5658"/>
              <a:gd name="connsiteY32" fmla="*/ 1525 h 3392"/>
              <a:gd name="connsiteX33" fmla="*/ 2324 w 5658"/>
              <a:gd name="connsiteY33" fmla="*/ 1451 h 3392"/>
              <a:gd name="connsiteX34" fmla="*/ 2436 w 5658"/>
              <a:gd name="connsiteY34" fmla="*/ 1380 h 3392"/>
              <a:gd name="connsiteX35" fmla="*/ 2549 w 5658"/>
              <a:gd name="connsiteY35" fmla="*/ 1309 h 3392"/>
              <a:gd name="connsiteX36" fmla="*/ 2662 w 5658"/>
              <a:gd name="connsiteY36" fmla="*/ 1241 h 3392"/>
              <a:gd name="connsiteX37" fmla="*/ 2894 w 5658"/>
              <a:gd name="connsiteY37" fmla="*/ 1110 h 3392"/>
              <a:gd name="connsiteX38" fmla="*/ 5653 w 5658"/>
              <a:gd name="connsiteY38" fmla="*/ 261 h 3392"/>
              <a:gd name="connsiteX39" fmla="*/ 5647 w 5658"/>
              <a:gd name="connsiteY39" fmla="*/ 0 h 3392"/>
              <a:gd name="connsiteX40" fmla="*/ 19 w 5658"/>
              <a:gd name="connsiteY40" fmla="*/ 8 h 3392"/>
              <a:gd name="connsiteX41" fmla="*/ 19 w 5658"/>
              <a:gd name="connsiteY41" fmla="*/ 8 h 3392"/>
              <a:gd name="connsiteX42" fmla="*/ 13 w 5658"/>
              <a:gd name="connsiteY42" fmla="*/ 77 h 3392"/>
              <a:gd name="connsiteX43" fmla="*/ 9 w 5658"/>
              <a:gd name="connsiteY43" fmla="*/ 137 h 3392"/>
              <a:gd name="connsiteX44" fmla="*/ 9 w 5658"/>
              <a:gd name="connsiteY44" fmla="*/ 137 h 3392"/>
              <a:gd name="connsiteX45" fmla="*/ 3 w 5658"/>
              <a:gd name="connsiteY45" fmla="*/ 283 h 3392"/>
              <a:gd name="connsiteX46" fmla="*/ 1 w 5658"/>
              <a:gd name="connsiteY46" fmla="*/ 374 h 3392"/>
              <a:gd name="connsiteX47" fmla="*/ 0 w 5658"/>
              <a:gd name="connsiteY47" fmla="*/ 475 h 3392"/>
              <a:gd name="connsiteX48" fmla="*/ 0 w 5658"/>
              <a:gd name="connsiteY48" fmla="*/ 585 h 3392"/>
              <a:gd name="connsiteX49" fmla="*/ 1 w 5658"/>
              <a:gd name="connsiteY49" fmla="*/ 707 h 3392"/>
              <a:gd name="connsiteX50" fmla="*/ 6 w 5658"/>
              <a:gd name="connsiteY50" fmla="*/ 835 h 3392"/>
              <a:gd name="connsiteX51" fmla="*/ 12 w 5658"/>
              <a:gd name="connsiteY51" fmla="*/ 973 h 3392"/>
              <a:gd name="connsiteX52" fmla="*/ 19 w 5658"/>
              <a:gd name="connsiteY52" fmla="*/ 1119 h 3392"/>
              <a:gd name="connsiteX53" fmla="*/ 31 w 5658"/>
              <a:gd name="connsiteY53" fmla="*/ 1272 h 3392"/>
              <a:gd name="connsiteX54" fmla="*/ 46 w 5658"/>
              <a:gd name="connsiteY54" fmla="*/ 1432 h 3392"/>
              <a:gd name="connsiteX55" fmla="*/ 64 w 5658"/>
              <a:gd name="connsiteY55" fmla="*/ 1597 h 3392"/>
              <a:gd name="connsiteX56" fmla="*/ 85 w 5658"/>
              <a:gd name="connsiteY56" fmla="*/ 1767 h 3392"/>
              <a:gd name="connsiteX57" fmla="*/ 97 w 5658"/>
              <a:gd name="connsiteY57" fmla="*/ 1855 h 3392"/>
              <a:gd name="connsiteX58" fmla="*/ 110 w 5658"/>
              <a:gd name="connsiteY58" fmla="*/ 1944 h 3392"/>
              <a:gd name="connsiteX59" fmla="*/ 125 w 5658"/>
              <a:gd name="connsiteY59" fmla="*/ 2033 h 3392"/>
              <a:gd name="connsiteX60" fmla="*/ 142 w 5658"/>
              <a:gd name="connsiteY60" fmla="*/ 2125 h 3392"/>
              <a:gd name="connsiteX61" fmla="*/ 158 w 5658"/>
              <a:gd name="connsiteY61" fmla="*/ 2216 h 3392"/>
              <a:gd name="connsiteX62" fmla="*/ 176 w 5658"/>
              <a:gd name="connsiteY62" fmla="*/ 2309 h 3392"/>
              <a:gd name="connsiteX63" fmla="*/ 176 w 5658"/>
              <a:gd name="connsiteY63" fmla="*/ 2309 h 3392"/>
              <a:gd name="connsiteX0" fmla="*/ 176 w 5658"/>
              <a:gd name="connsiteY0" fmla="*/ 2309 h 3392"/>
              <a:gd name="connsiteX1" fmla="*/ 176 w 5658"/>
              <a:gd name="connsiteY1" fmla="*/ 2309 h 3392"/>
              <a:gd name="connsiteX2" fmla="*/ 203 w 5658"/>
              <a:gd name="connsiteY2" fmla="*/ 2434 h 3392"/>
              <a:gd name="connsiteX3" fmla="*/ 233 w 5658"/>
              <a:gd name="connsiteY3" fmla="*/ 2564 h 3392"/>
              <a:gd name="connsiteX4" fmla="*/ 267 w 5658"/>
              <a:gd name="connsiteY4" fmla="*/ 2698 h 3392"/>
              <a:gd name="connsiteX5" fmla="*/ 305 w 5658"/>
              <a:gd name="connsiteY5" fmla="*/ 2834 h 3392"/>
              <a:gd name="connsiteX6" fmla="*/ 345 w 5658"/>
              <a:gd name="connsiteY6" fmla="*/ 2971 h 3392"/>
              <a:gd name="connsiteX7" fmla="*/ 390 w 5658"/>
              <a:gd name="connsiteY7" fmla="*/ 3110 h 3392"/>
              <a:gd name="connsiteX8" fmla="*/ 436 w 5658"/>
              <a:gd name="connsiteY8" fmla="*/ 3249 h 3392"/>
              <a:gd name="connsiteX9" fmla="*/ 487 w 5658"/>
              <a:gd name="connsiteY9" fmla="*/ 3392 h 3392"/>
              <a:gd name="connsiteX10" fmla="*/ 487 w 5658"/>
              <a:gd name="connsiteY10" fmla="*/ 3392 h 3392"/>
              <a:gd name="connsiteX11" fmla="*/ 534 w 5658"/>
              <a:gd name="connsiteY11" fmla="*/ 3308 h 3392"/>
              <a:gd name="connsiteX12" fmla="*/ 585 w 5658"/>
              <a:gd name="connsiteY12" fmla="*/ 3223 h 3392"/>
              <a:gd name="connsiteX13" fmla="*/ 638 w 5658"/>
              <a:gd name="connsiteY13" fmla="*/ 3136 h 3392"/>
              <a:gd name="connsiteX14" fmla="*/ 695 w 5658"/>
              <a:gd name="connsiteY14" fmla="*/ 3046 h 3392"/>
              <a:gd name="connsiteX15" fmla="*/ 757 w 5658"/>
              <a:gd name="connsiteY15" fmla="*/ 2956 h 3392"/>
              <a:gd name="connsiteX16" fmla="*/ 821 w 5658"/>
              <a:gd name="connsiteY16" fmla="*/ 2865 h 3392"/>
              <a:gd name="connsiteX17" fmla="*/ 891 w 5658"/>
              <a:gd name="connsiteY17" fmla="*/ 2772 h 3392"/>
              <a:gd name="connsiteX18" fmla="*/ 963 w 5658"/>
              <a:gd name="connsiteY18" fmla="*/ 2680 h 3392"/>
              <a:gd name="connsiteX19" fmla="*/ 1041 w 5658"/>
              <a:gd name="connsiteY19" fmla="*/ 2585 h 3392"/>
              <a:gd name="connsiteX20" fmla="*/ 1122 w 5658"/>
              <a:gd name="connsiteY20" fmla="*/ 2490 h 3392"/>
              <a:gd name="connsiteX21" fmla="*/ 1208 w 5658"/>
              <a:gd name="connsiteY21" fmla="*/ 2395 h 3392"/>
              <a:gd name="connsiteX22" fmla="*/ 1298 w 5658"/>
              <a:gd name="connsiteY22" fmla="*/ 2298 h 3392"/>
              <a:gd name="connsiteX23" fmla="*/ 1392 w 5658"/>
              <a:gd name="connsiteY23" fmla="*/ 2202 h 3392"/>
              <a:gd name="connsiteX24" fmla="*/ 1493 w 5658"/>
              <a:gd name="connsiteY24" fmla="*/ 2107 h 3392"/>
              <a:gd name="connsiteX25" fmla="*/ 1597 w 5658"/>
              <a:gd name="connsiteY25" fmla="*/ 2011 h 3392"/>
              <a:gd name="connsiteX26" fmla="*/ 1706 w 5658"/>
              <a:gd name="connsiteY26" fmla="*/ 1914 h 3392"/>
              <a:gd name="connsiteX27" fmla="*/ 1706 w 5658"/>
              <a:gd name="connsiteY27" fmla="*/ 1914 h 3392"/>
              <a:gd name="connsiteX28" fmla="*/ 1802 w 5658"/>
              <a:gd name="connsiteY28" fmla="*/ 1834 h 3392"/>
              <a:gd name="connsiteX29" fmla="*/ 1902 w 5658"/>
              <a:gd name="connsiteY29" fmla="*/ 1754 h 3392"/>
              <a:gd name="connsiteX30" fmla="*/ 2004 w 5658"/>
              <a:gd name="connsiteY30" fmla="*/ 1676 h 3392"/>
              <a:gd name="connsiteX31" fmla="*/ 2109 w 5658"/>
              <a:gd name="connsiteY31" fmla="*/ 1600 h 3392"/>
              <a:gd name="connsiteX32" fmla="*/ 2215 w 5658"/>
              <a:gd name="connsiteY32" fmla="*/ 1525 h 3392"/>
              <a:gd name="connsiteX33" fmla="*/ 2324 w 5658"/>
              <a:gd name="connsiteY33" fmla="*/ 1451 h 3392"/>
              <a:gd name="connsiteX34" fmla="*/ 2436 w 5658"/>
              <a:gd name="connsiteY34" fmla="*/ 1380 h 3392"/>
              <a:gd name="connsiteX35" fmla="*/ 2549 w 5658"/>
              <a:gd name="connsiteY35" fmla="*/ 1309 h 3392"/>
              <a:gd name="connsiteX36" fmla="*/ 2662 w 5658"/>
              <a:gd name="connsiteY36" fmla="*/ 1241 h 3392"/>
              <a:gd name="connsiteX37" fmla="*/ 2894 w 5658"/>
              <a:gd name="connsiteY37" fmla="*/ 1110 h 3392"/>
              <a:gd name="connsiteX38" fmla="*/ 5653 w 5658"/>
              <a:gd name="connsiteY38" fmla="*/ 261 h 3392"/>
              <a:gd name="connsiteX39" fmla="*/ 5647 w 5658"/>
              <a:gd name="connsiteY39" fmla="*/ 0 h 3392"/>
              <a:gd name="connsiteX40" fmla="*/ 19 w 5658"/>
              <a:gd name="connsiteY40" fmla="*/ 8 h 3392"/>
              <a:gd name="connsiteX41" fmla="*/ 19 w 5658"/>
              <a:gd name="connsiteY41" fmla="*/ 8 h 3392"/>
              <a:gd name="connsiteX42" fmla="*/ 13 w 5658"/>
              <a:gd name="connsiteY42" fmla="*/ 77 h 3392"/>
              <a:gd name="connsiteX43" fmla="*/ 9 w 5658"/>
              <a:gd name="connsiteY43" fmla="*/ 137 h 3392"/>
              <a:gd name="connsiteX44" fmla="*/ 9 w 5658"/>
              <a:gd name="connsiteY44" fmla="*/ 137 h 3392"/>
              <a:gd name="connsiteX45" fmla="*/ 3 w 5658"/>
              <a:gd name="connsiteY45" fmla="*/ 283 h 3392"/>
              <a:gd name="connsiteX46" fmla="*/ 1 w 5658"/>
              <a:gd name="connsiteY46" fmla="*/ 374 h 3392"/>
              <a:gd name="connsiteX47" fmla="*/ 0 w 5658"/>
              <a:gd name="connsiteY47" fmla="*/ 475 h 3392"/>
              <a:gd name="connsiteX48" fmla="*/ 0 w 5658"/>
              <a:gd name="connsiteY48" fmla="*/ 585 h 3392"/>
              <a:gd name="connsiteX49" fmla="*/ 1 w 5658"/>
              <a:gd name="connsiteY49" fmla="*/ 707 h 3392"/>
              <a:gd name="connsiteX50" fmla="*/ 6 w 5658"/>
              <a:gd name="connsiteY50" fmla="*/ 835 h 3392"/>
              <a:gd name="connsiteX51" fmla="*/ 12 w 5658"/>
              <a:gd name="connsiteY51" fmla="*/ 973 h 3392"/>
              <a:gd name="connsiteX52" fmla="*/ 19 w 5658"/>
              <a:gd name="connsiteY52" fmla="*/ 1119 h 3392"/>
              <a:gd name="connsiteX53" fmla="*/ 31 w 5658"/>
              <a:gd name="connsiteY53" fmla="*/ 1272 h 3392"/>
              <a:gd name="connsiteX54" fmla="*/ 46 w 5658"/>
              <a:gd name="connsiteY54" fmla="*/ 1432 h 3392"/>
              <a:gd name="connsiteX55" fmla="*/ 64 w 5658"/>
              <a:gd name="connsiteY55" fmla="*/ 1597 h 3392"/>
              <a:gd name="connsiteX56" fmla="*/ 85 w 5658"/>
              <a:gd name="connsiteY56" fmla="*/ 1767 h 3392"/>
              <a:gd name="connsiteX57" fmla="*/ 97 w 5658"/>
              <a:gd name="connsiteY57" fmla="*/ 1855 h 3392"/>
              <a:gd name="connsiteX58" fmla="*/ 110 w 5658"/>
              <a:gd name="connsiteY58" fmla="*/ 1944 h 3392"/>
              <a:gd name="connsiteX59" fmla="*/ 125 w 5658"/>
              <a:gd name="connsiteY59" fmla="*/ 2033 h 3392"/>
              <a:gd name="connsiteX60" fmla="*/ 142 w 5658"/>
              <a:gd name="connsiteY60" fmla="*/ 2125 h 3392"/>
              <a:gd name="connsiteX61" fmla="*/ 158 w 5658"/>
              <a:gd name="connsiteY61" fmla="*/ 2216 h 3392"/>
              <a:gd name="connsiteX62" fmla="*/ 176 w 5658"/>
              <a:gd name="connsiteY62" fmla="*/ 2309 h 3392"/>
              <a:gd name="connsiteX63" fmla="*/ 176 w 5658"/>
              <a:gd name="connsiteY63" fmla="*/ 2309 h 3392"/>
              <a:gd name="connsiteX0" fmla="*/ 176 w 5658"/>
              <a:gd name="connsiteY0" fmla="*/ 2309 h 3392"/>
              <a:gd name="connsiteX1" fmla="*/ 176 w 5658"/>
              <a:gd name="connsiteY1" fmla="*/ 2309 h 3392"/>
              <a:gd name="connsiteX2" fmla="*/ 203 w 5658"/>
              <a:gd name="connsiteY2" fmla="*/ 2434 h 3392"/>
              <a:gd name="connsiteX3" fmla="*/ 233 w 5658"/>
              <a:gd name="connsiteY3" fmla="*/ 2564 h 3392"/>
              <a:gd name="connsiteX4" fmla="*/ 267 w 5658"/>
              <a:gd name="connsiteY4" fmla="*/ 2698 h 3392"/>
              <a:gd name="connsiteX5" fmla="*/ 305 w 5658"/>
              <a:gd name="connsiteY5" fmla="*/ 2834 h 3392"/>
              <a:gd name="connsiteX6" fmla="*/ 345 w 5658"/>
              <a:gd name="connsiteY6" fmla="*/ 2971 h 3392"/>
              <a:gd name="connsiteX7" fmla="*/ 390 w 5658"/>
              <a:gd name="connsiteY7" fmla="*/ 3110 h 3392"/>
              <a:gd name="connsiteX8" fmla="*/ 436 w 5658"/>
              <a:gd name="connsiteY8" fmla="*/ 3249 h 3392"/>
              <a:gd name="connsiteX9" fmla="*/ 487 w 5658"/>
              <a:gd name="connsiteY9" fmla="*/ 3392 h 3392"/>
              <a:gd name="connsiteX10" fmla="*/ 487 w 5658"/>
              <a:gd name="connsiteY10" fmla="*/ 3392 h 3392"/>
              <a:gd name="connsiteX11" fmla="*/ 534 w 5658"/>
              <a:gd name="connsiteY11" fmla="*/ 3308 h 3392"/>
              <a:gd name="connsiteX12" fmla="*/ 585 w 5658"/>
              <a:gd name="connsiteY12" fmla="*/ 3223 h 3392"/>
              <a:gd name="connsiteX13" fmla="*/ 638 w 5658"/>
              <a:gd name="connsiteY13" fmla="*/ 3136 h 3392"/>
              <a:gd name="connsiteX14" fmla="*/ 695 w 5658"/>
              <a:gd name="connsiteY14" fmla="*/ 3046 h 3392"/>
              <a:gd name="connsiteX15" fmla="*/ 757 w 5658"/>
              <a:gd name="connsiteY15" fmla="*/ 2956 h 3392"/>
              <a:gd name="connsiteX16" fmla="*/ 821 w 5658"/>
              <a:gd name="connsiteY16" fmla="*/ 2865 h 3392"/>
              <a:gd name="connsiteX17" fmla="*/ 891 w 5658"/>
              <a:gd name="connsiteY17" fmla="*/ 2772 h 3392"/>
              <a:gd name="connsiteX18" fmla="*/ 963 w 5658"/>
              <a:gd name="connsiteY18" fmla="*/ 2680 h 3392"/>
              <a:gd name="connsiteX19" fmla="*/ 1041 w 5658"/>
              <a:gd name="connsiteY19" fmla="*/ 2585 h 3392"/>
              <a:gd name="connsiteX20" fmla="*/ 1122 w 5658"/>
              <a:gd name="connsiteY20" fmla="*/ 2490 h 3392"/>
              <a:gd name="connsiteX21" fmla="*/ 1208 w 5658"/>
              <a:gd name="connsiteY21" fmla="*/ 2395 h 3392"/>
              <a:gd name="connsiteX22" fmla="*/ 1298 w 5658"/>
              <a:gd name="connsiteY22" fmla="*/ 2298 h 3392"/>
              <a:gd name="connsiteX23" fmla="*/ 1392 w 5658"/>
              <a:gd name="connsiteY23" fmla="*/ 2202 h 3392"/>
              <a:gd name="connsiteX24" fmla="*/ 1493 w 5658"/>
              <a:gd name="connsiteY24" fmla="*/ 2107 h 3392"/>
              <a:gd name="connsiteX25" fmla="*/ 1597 w 5658"/>
              <a:gd name="connsiteY25" fmla="*/ 2011 h 3392"/>
              <a:gd name="connsiteX26" fmla="*/ 1706 w 5658"/>
              <a:gd name="connsiteY26" fmla="*/ 1914 h 3392"/>
              <a:gd name="connsiteX27" fmla="*/ 1706 w 5658"/>
              <a:gd name="connsiteY27" fmla="*/ 1914 h 3392"/>
              <a:gd name="connsiteX28" fmla="*/ 1802 w 5658"/>
              <a:gd name="connsiteY28" fmla="*/ 1834 h 3392"/>
              <a:gd name="connsiteX29" fmla="*/ 1902 w 5658"/>
              <a:gd name="connsiteY29" fmla="*/ 1754 h 3392"/>
              <a:gd name="connsiteX30" fmla="*/ 2004 w 5658"/>
              <a:gd name="connsiteY30" fmla="*/ 1676 h 3392"/>
              <a:gd name="connsiteX31" fmla="*/ 2109 w 5658"/>
              <a:gd name="connsiteY31" fmla="*/ 1600 h 3392"/>
              <a:gd name="connsiteX32" fmla="*/ 2215 w 5658"/>
              <a:gd name="connsiteY32" fmla="*/ 1525 h 3392"/>
              <a:gd name="connsiteX33" fmla="*/ 2324 w 5658"/>
              <a:gd name="connsiteY33" fmla="*/ 1451 h 3392"/>
              <a:gd name="connsiteX34" fmla="*/ 2436 w 5658"/>
              <a:gd name="connsiteY34" fmla="*/ 1380 h 3392"/>
              <a:gd name="connsiteX35" fmla="*/ 2549 w 5658"/>
              <a:gd name="connsiteY35" fmla="*/ 1309 h 3392"/>
              <a:gd name="connsiteX36" fmla="*/ 2662 w 5658"/>
              <a:gd name="connsiteY36" fmla="*/ 1241 h 3392"/>
              <a:gd name="connsiteX37" fmla="*/ 2894 w 5658"/>
              <a:gd name="connsiteY37" fmla="*/ 1110 h 3392"/>
              <a:gd name="connsiteX38" fmla="*/ 5653 w 5658"/>
              <a:gd name="connsiteY38" fmla="*/ 261 h 3392"/>
              <a:gd name="connsiteX39" fmla="*/ 5647 w 5658"/>
              <a:gd name="connsiteY39" fmla="*/ 0 h 3392"/>
              <a:gd name="connsiteX40" fmla="*/ 19 w 5658"/>
              <a:gd name="connsiteY40" fmla="*/ 8 h 3392"/>
              <a:gd name="connsiteX41" fmla="*/ 19 w 5658"/>
              <a:gd name="connsiteY41" fmla="*/ 8 h 3392"/>
              <a:gd name="connsiteX42" fmla="*/ 13 w 5658"/>
              <a:gd name="connsiteY42" fmla="*/ 77 h 3392"/>
              <a:gd name="connsiteX43" fmla="*/ 9 w 5658"/>
              <a:gd name="connsiteY43" fmla="*/ 137 h 3392"/>
              <a:gd name="connsiteX44" fmla="*/ 9 w 5658"/>
              <a:gd name="connsiteY44" fmla="*/ 137 h 3392"/>
              <a:gd name="connsiteX45" fmla="*/ 3 w 5658"/>
              <a:gd name="connsiteY45" fmla="*/ 283 h 3392"/>
              <a:gd name="connsiteX46" fmla="*/ 1 w 5658"/>
              <a:gd name="connsiteY46" fmla="*/ 374 h 3392"/>
              <a:gd name="connsiteX47" fmla="*/ 0 w 5658"/>
              <a:gd name="connsiteY47" fmla="*/ 475 h 3392"/>
              <a:gd name="connsiteX48" fmla="*/ 0 w 5658"/>
              <a:gd name="connsiteY48" fmla="*/ 585 h 3392"/>
              <a:gd name="connsiteX49" fmla="*/ 1 w 5658"/>
              <a:gd name="connsiteY49" fmla="*/ 707 h 3392"/>
              <a:gd name="connsiteX50" fmla="*/ 6 w 5658"/>
              <a:gd name="connsiteY50" fmla="*/ 835 h 3392"/>
              <a:gd name="connsiteX51" fmla="*/ 12 w 5658"/>
              <a:gd name="connsiteY51" fmla="*/ 973 h 3392"/>
              <a:gd name="connsiteX52" fmla="*/ 19 w 5658"/>
              <a:gd name="connsiteY52" fmla="*/ 1119 h 3392"/>
              <a:gd name="connsiteX53" fmla="*/ 31 w 5658"/>
              <a:gd name="connsiteY53" fmla="*/ 1272 h 3392"/>
              <a:gd name="connsiteX54" fmla="*/ 46 w 5658"/>
              <a:gd name="connsiteY54" fmla="*/ 1432 h 3392"/>
              <a:gd name="connsiteX55" fmla="*/ 64 w 5658"/>
              <a:gd name="connsiteY55" fmla="*/ 1597 h 3392"/>
              <a:gd name="connsiteX56" fmla="*/ 85 w 5658"/>
              <a:gd name="connsiteY56" fmla="*/ 1767 h 3392"/>
              <a:gd name="connsiteX57" fmla="*/ 97 w 5658"/>
              <a:gd name="connsiteY57" fmla="*/ 1855 h 3392"/>
              <a:gd name="connsiteX58" fmla="*/ 110 w 5658"/>
              <a:gd name="connsiteY58" fmla="*/ 1944 h 3392"/>
              <a:gd name="connsiteX59" fmla="*/ 125 w 5658"/>
              <a:gd name="connsiteY59" fmla="*/ 2033 h 3392"/>
              <a:gd name="connsiteX60" fmla="*/ 142 w 5658"/>
              <a:gd name="connsiteY60" fmla="*/ 2125 h 3392"/>
              <a:gd name="connsiteX61" fmla="*/ 158 w 5658"/>
              <a:gd name="connsiteY61" fmla="*/ 2216 h 3392"/>
              <a:gd name="connsiteX62" fmla="*/ 176 w 5658"/>
              <a:gd name="connsiteY62" fmla="*/ 2309 h 3392"/>
              <a:gd name="connsiteX63" fmla="*/ 176 w 5658"/>
              <a:gd name="connsiteY63" fmla="*/ 2309 h 3392"/>
              <a:gd name="connsiteX0" fmla="*/ 176 w 5658"/>
              <a:gd name="connsiteY0" fmla="*/ 2309 h 3392"/>
              <a:gd name="connsiteX1" fmla="*/ 176 w 5658"/>
              <a:gd name="connsiteY1" fmla="*/ 2309 h 3392"/>
              <a:gd name="connsiteX2" fmla="*/ 203 w 5658"/>
              <a:gd name="connsiteY2" fmla="*/ 2434 h 3392"/>
              <a:gd name="connsiteX3" fmla="*/ 233 w 5658"/>
              <a:gd name="connsiteY3" fmla="*/ 2564 h 3392"/>
              <a:gd name="connsiteX4" fmla="*/ 267 w 5658"/>
              <a:gd name="connsiteY4" fmla="*/ 2698 h 3392"/>
              <a:gd name="connsiteX5" fmla="*/ 305 w 5658"/>
              <a:gd name="connsiteY5" fmla="*/ 2834 h 3392"/>
              <a:gd name="connsiteX6" fmla="*/ 345 w 5658"/>
              <a:gd name="connsiteY6" fmla="*/ 2971 h 3392"/>
              <a:gd name="connsiteX7" fmla="*/ 390 w 5658"/>
              <a:gd name="connsiteY7" fmla="*/ 3110 h 3392"/>
              <a:gd name="connsiteX8" fmla="*/ 436 w 5658"/>
              <a:gd name="connsiteY8" fmla="*/ 3249 h 3392"/>
              <a:gd name="connsiteX9" fmla="*/ 487 w 5658"/>
              <a:gd name="connsiteY9" fmla="*/ 3392 h 3392"/>
              <a:gd name="connsiteX10" fmla="*/ 487 w 5658"/>
              <a:gd name="connsiteY10" fmla="*/ 3392 h 3392"/>
              <a:gd name="connsiteX11" fmla="*/ 534 w 5658"/>
              <a:gd name="connsiteY11" fmla="*/ 3308 h 3392"/>
              <a:gd name="connsiteX12" fmla="*/ 585 w 5658"/>
              <a:gd name="connsiteY12" fmla="*/ 3223 h 3392"/>
              <a:gd name="connsiteX13" fmla="*/ 638 w 5658"/>
              <a:gd name="connsiteY13" fmla="*/ 3136 h 3392"/>
              <a:gd name="connsiteX14" fmla="*/ 695 w 5658"/>
              <a:gd name="connsiteY14" fmla="*/ 3046 h 3392"/>
              <a:gd name="connsiteX15" fmla="*/ 757 w 5658"/>
              <a:gd name="connsiteY15" fmla="*/ 2956 h 3392"/>
              <a:gd name="connsiteX16" fmla="*/ 821 w 5658"/>
              <a:gd name="connsiteY16" fmla="*/ 2865 h 3392"/>
              <a:gd name="connsiteX17" fmla="*/ 891 w 5658"/>
              <a:gd name="connsiteY17" fmla="*/ 2772 h 3392"/>
              <a:gd name="connsiteX18" fmla="*/ 963 w 5658"/>
              <a:gd name="connsiteY18" fmla="*/ 2680 h 3392"/>
              <a:gd name="connsiteX19" fmla="*/ 1041 w 5658"/>
              <a:gd name="connsiteY19" fmla="*/ 2585 h 3392"/>
              <a:gd name="connsiteX20" fmla="*/ 1122 w 5658"/>
              <a:gd name="connsiteY20" fmla="*/ 2490 h 3392"/>
              <a:gd name="connsiteX21" fmla="*/ 1208 w 5658"/>
              <a:gd name="connsiteY21" fmla="*/ 2395 h 3392"/>
              <a:gd name="connsiteX22" fmla="*/ 1298 w 5658"/>
              <a:gd name="connsiteY22" fmla="*/ 2298 h 3392"/>
              <a:gd name="connsiteX23" fmla="*/ 1392 w 5658"/>
              <a:gd name="connsiteY23" fmla="*/ 2202 h 3392"/>
              <a:gd name="connsiteX24" fmla="*/ 1493 w 5658"/>
              <a:gd name="connsiteY24" fmla="*/ 2107 h 3392"/>
              <a:gd name="connsiteX25" fmla="*/ 1597 w 5658"/>
              <a:gd name="connsiteY25" fmla="*/ 2011 h 3392"/>
              <a:gd name="connsiteX26" fmla="*/ 1706 w 5658"/>
              <a:gd name="connsiteY26" fmla="*/ 1914 h 3392"/>
              <a:gd name="connsiteX27" fmla="*/ 1706 w 5658"/>
              <a:gd name="connsiteY27" fmla="*/ 1914 h 3392"/>
              <a:gd name="connsiteX28" fmla="*/ 1802 w 5658"/>
              <a:gd name="connsiteY28" fmla="*/ 1834 h 3392"/>
              <a:gd name="connsiteX29" fmla="*/ 1902 w 5658"/>
              <a:gd name="connsiteY29" fmla="*/ 1754 h 3392"/>
              <a:gd name="connsiteX30" fmla="*/ 2004 w 5658"/>
              <a:gd name="connsiteY30" fmla="*/ 1676 h 3392"/>
              <a:gd name="connsiteX31" fmla="*/ 2109 w 5658"/>
              <a:gd name="connsiteY31" fmla="*/ 1600 h 3392"/>
              <a:gd name="connsiteX32" fmla="*/ 2215 w 5658"/>
              <a:gd name="connsiteY32" fmla="*/ 1525 h 3392"/>
              <a:gd name="connsiteX33" fmla="*/ 2324 w 5658"/>
              <a:gd name="connsiteY33" fmla="*/ 1451 h 3392"/>
              <a:gd name="connsiteX34" fmla="*/ 2436 w 5658"/>
              <a:gd name="connsiteY34" fmla="*/ 1380 h 3392"/>
              <a:gd name="connsiteX35" fmla="*/ 2549 w 5658"/>
              <a:gd name="connsiteY35" fmla="*/ 1309 h 3392"/>
              <a:gd name="connsiteX36" fmla="*/ 2662 w 5658"/>
              <a:gd name="connsiteY36" fmla="*/ 1241 h 3392"/>
              <a:gd name="connsiteX37" fmla="*/ 2894 w 5658"/>
              <a:gd name="connsiteY37" fmla="*/ 1110 h 3392"/>
              <a:gd name="connsiteX38" fmla="*/ 5653 w 5658"/>
              <a:gd name="connsiteY38" fmla="*/ 261 h 3392"/>
              <a:gd name="connsiteX39" fmla="*/ 5647 w 5658"/>
              <a:gd name="connsiteY39" fmla="*/ 0 h 3392"/>
              <a:gd name="connsiteX40" fmla="*/ 19 w 5658"/>
              <a:gd name="connsiteY40" fmla="*/ 8 h 3392"/>
              <a:gd name="connsiteX41" fmla="*/ 19 w 5658"/>
              <a:gd name="connsiteY41" fmla="*/ 8 h 3392"/>
              <a:gd name="connsiteX42" fmla="*/ 13 w 5658"/>
              <a:gd name="connsiteY42" fmla="*/ 77 h 3392"/>
              <a:gd name="connsiteX43" fmla="*/ 9 w 5658"/>
              <a:gd name="connsiteY43" fmla="*/ 137 h 3392"/>
              <a:gd name="connsiteX44" fmla="*/ 9 w 5658"/>
              <a:gd name="connsiteY44" fmla="*/ 137 h 3392"/>
              <a:gd name="connsiteX45" fmla="*/ 3 w 5658"/>
              <a:gd name="connsiteY45" fmla="*/ 283 h 3392"/>
              <a:gd name="connsiteX46" fmla="*/ 1 w 5658"/>
              <a:gd name="connsiteY46" fmla="*/ 374 h 3392"/>
              <a:gd name="connsiteX47" fmla="*/ 0 w 5658"/>
              <a:gd name="connsiteY47" fmla="*/ 475 h 3392"/>
              <a:gd name="connsiteX48" fmla="*/ 0 w 5658"/>
              <a:gd name="connsiteY48" fmla="*/ 585 h 3392"/>
              <a:gd name="connsiteX49" fmla="*/ 1 w 5658"/>
              <a:gd name="connsiteY49" fmla="*/ 707 h 3392"/>
              <a:gd name="connsiteX50" fmla="*/ 6 w 5658"/>
              <a:gd name="connsiteY50" fmla="*/ 835 h 3392"/>
              <a:gd name="connsiteX51" fmla="*/ 12 w 5658"/>
              <a:gd name="connsiteY51" fmla="*/ 973 h 3392"/>
              <a:gd name="connsiteX52" fmla="*/ 19 w 5658"/>
              <a:gd name="connsiteY52" fmla="*/ 1119 h 3392"/>
              <a:gd name="connsiteX53" fmla="*/ 31 w 5658"/>
              <a:gd name="connsiteY53" fmla="*/ 1272 h 3392"/>
              <a:gd name="connsiteX54" fmla="*/ 46 w 5658"/>
              <a:gd name="connsiteY54" fmla="*/ 1432 h 3392"/>
              <a:gd name="connsiteX55" fmla="*/ 64 w 5658"/>
              <a:gd name="connsiteY55" fmla="*/ 1597 h 3392"/>
              <a:gd name="connsiteX56" fmla="*/ 85 w 5658"/>
              <a:gd name="connsiteY56" fmla="*/ 1767 h 3392"/>
              <a:gd name="connsiteX57" fmla="*/ 97 w 5658"/>
              <a:gd name="connsiteY57" fmla="*/ 1855 h 3392"/>
              <a:gd name="connsiteX58" fmla="*/ 110 w 5658"/>
              <a:gd name="connsiteY58" fmla="*/ 1944 h 3392"/>
              <a:gd name="connsiteX59" fmla="*/ 125 w 5658"/>
              <a:gd name="connsiteY59" fmla="*/ 2033 h 3392"/>
              <a:gd name="connsiteX60" fmla="*/ 142 w 5658"/>
              <a:gd name="connsiteY60" fmla="*/ 2125 h 3392"/>
              <a:gd name="connsiteX61" fmla="*/ 158 w 5658"/>
              <a:gd name="connsiteY61" fmla="*/ 2216 h 3392"/>
              <a:gd name="connsiteX62" fmla="*/ 176 w 5658"/>
              <a:gd name="connsiteY62" fmla="*/ 2309 h 3392"/>
              <a:gd name="connsiteX63" fmla="*/ 176 w 5658"/>
              <a:gd name="connsiteY63" fmla="*/ 2309 h 3392"/>
              <a:gd name="connsiteX0" fmla="*/ 176 w 5658"/>
              <a:gd name="connsiteY0" fmla="*/ 2309 h 3392"/>
              <a:gd name="connsiteX1" fmla="*/ 176 w 5658"/>
              <a:gd name="connsiteY1" fmla="*/ 2309 h 3392"/>
              <a:gd name="connsiteX2" fmla="*/ 203 w 5658"/>
              <a:gd name="connsiteY2" fmla="*/ 2434 h 3392"/>
              <a:gd name="connsiteX3" fmla="*/ 233 w 5658"/>
              <a:gd name="connsiteY3" fmla="*/ 2564 h 3392"/>
              <a:gd name="connsiteX4" fmla="*/ 267 w 5658"/>
              <a:gd name="connsiteY4" fmla="*/ 2698 h 3392"/>
              <a:gd name="connsiteX5" fmla="*/ 305 w 5658"/>
              <a:gd name="connsiteY5" fmla="*/ 2834 h 3392"/>
              <a:gd name="connsiteX6" fmla="*/ 345 w 5658"/>
              <a:gd name="connsiteY6" fmla="*/ 2971 h 3392"/>
              <a:gd name="connsiteX7" fmla="*/ 390 w 5658"/>
              <a:gd name="connsiteY7" fmla="*/ 3110 h 3392"/>
              <a:gd name="connsiteX8" fmla="*/ 436 w 5658"/>
              <a:gd name="connsiteY8" fmla="*/ 3249 h 3392"/>
              <a:gd name="connsiteX9" fmla="*/ 487 w 5658"/>
              <a:gd name="connsiteY9" fmla="*/ 3392 h 3392"/>
              <a:gd name="connsiteX10" fmla="*/ 487 w 5658"/>
              <a:gd name="connsiteY10" fmla="*/ 3392 h 3392"/>
              <a:gd name="connsiteX11" fmla="*/ 534 w 5658"/>
              <a:gd name="connsiteY11" fmla="*/ 3308 h 3392"/>
              <a:gd name="connsiteX12" fmla="*/ 585 w 5658"/>
              <a:gd name="connsiteY12" fmla="*/ 3223 h 3392"/>
              <a:gd name="connsiteX13" fmla="*/ 638 w 5658"/>
              <a:gd name="connsiteY13" fmla="*/ 3136 h 3392"/>
              <a:gd name="connsiteX14" fmla="*/ 695 w 5658"/>
              <a:gd name="connsiteY14" fmla="*/ 3046 h 3392"/>
              <a:gd name="connsiteX15" fmla="*/ 757 w 5658"/>
              <a:gd name="connsiteY15" fmla="*/ 2956 h 3392"/>
              <a:gd name="connsiteX16" fmla="*/ 821 w 5658"/>
              <a:gd name="connsiteY16" fmla="*/ 2865 h 3392"/>
              <a:gd name="connsiteX17" fmla="*/ 891 w 5658"/>
              <a:gd name="connsiteY17" fmla="*/ 2772 h 3392"/>
              <a:gd name="connsiteX18" fmla="*/ 963 w 5658"/>
              <a:gd name="connsiteY18" fmla="*/ 2680 h 3392"/>
              <a:gd name="connsiteX19" fmla="*/ 1041 w 5658"/>
              <a:gd name="connsiteY19" fmla="*/ 2585 h 3392"/>
              <a:gd name="connsiteX20" fmla="*/ 1122 w 5658"/>
              <a:gd name="connsiteY20" fmla="*/ 2490 h 3392"/>
              <a:gd name="connsiteX21" fmla="*/ 1208 w 5658"/>
              <a:gd name="connsiteY21" fmla="*/ 2395 h 3392"/>
              <a:gd name="connsiteX22" fmla="*/ 1298 w 5658"/>
              <a:gd name="connsiteY22" fmla="*/ 2298 h 3392"/>
              <a:gd name="connsiteX23" fmla="*/ 1392 w 5658"/>
              <a:gd name="connsiteY23" fmla="*/ 2202 h 3392"/>
              <a:gd name="connsiteX24" fmla="*/ 1493 w 5658"/>
              <a:gd name="connsiteY24" fmla="*/ 2107 h 3392"/>
              <a:gd name="connsiteX25" fmla="*/ 1597 w 5658"/>
              <a:gd name="connsiteY25" fmla="*/ 2011 h 3392"/>
              <a:gd name="connsiteX26" fmla="*/ 1706 w 5658"/>
              <a:gd name="connsiteY26" fmla="*/ 1914 h 3392"/>
              <a:gd name="connsiteX27" fmla="*/ 1706 w 5658"/>
              <a:gd name="connsiteY27" fmla="*/ 1914 h 3392"/>
              <a:gd name="connsiteX28" fmla="*/ 1802 w 5658"/>
              <a:gd name="connsiteY28" fmla="*/ 1834 h 3392"/>
              <a:gd name="connsiteX29" fmla="*/ 1902 w 5658"/>
              <a:gd name="connsiteY29" fmla="*/ 1754 h 3392"/>
              <a:gd name="connsiteX30" fmla="*/ 2004 w 5658"/>
              <a:gd name="connsiteY30" fmla="*/ 1676 h 3392"/>
              <a:gd name="connsiteX31" fmla="*/ 2109 w 5658"/>
              <a:gd name="connsiteY31" fmla="*/ 1600 h 3392"/>
              <a:gd name="connsiteX32" fmla="*/ 2215 w 5658"/>
              <a:gd name="connsiteY32" fmla="*/ 1525 h 3392"/>
              <a:gd name="connsiteX33" fmla="*/ 2324 w 5658"/>
              <a:gd name="connsiteY33" fmla="*/ 1451 h 3392"/>
              <a:gd name="connsiteX34" fmla="*/ 2436 w 5658"/>
              <a:gd name="connsiteY34" fmla="*/ 1380 h 3392"/>
              <a:gd name="connsiteX35" fmla="*/ 2549 w 5658"/>
              <a:gd name="connsiteY35" fmla="*/ 1309 h 3392"/>
              <a:gd name="connsiteX36" fmla="*/ 2662 w 5658"/>
              <a:gd name="connsiteY36" fmla="*/ 1241 h 3392"/>
              <a:gd name="connsiteX37" fmla="*/ 2894 w 5658"/>
              <a:gd name="connsiteY37" fmla="*/ 1110 h 3392"/>
              <a:gd name="connsiteX38" fmla="*/ 5653 w 5658"/>
              <a:gd name="connsiteY38" fmla="*/ 261 h 3392"/>
              <a:gd name="connsiteX39" fmla="*/ 5647 w 5658"/>
              <a:gd name="connsiteY39" fmla="*/ 0 h 3392"/>
              <a:gd name="connsiteX40" fmla="*/ 19 w 5658"/>
              <a:gd name="connsiteY40" fmla="*/ 8 h 3392"/>
              <a:gd name="connsiteX41" fmla="*/ 19 w 5658"/>
              <a:gd name="connsiteY41" fmla="*/ 8 h 3392"/>
              <a:gd name="connsiteX42" fmla="*/ 13 w 5658"/>
              <a:gd name="connsiteY42" fmla="*/ 77 h 3392"/>
              <a:gd name="connsiteX43" fmla="*/ 9 w 5658"/>
              <a:gd name="connsiteY43" fmla="*/ 137 h 3392"/>
              <a:gd name="connsiteX44" fmla="*/ 9 w 5658"/>
              <a:gd name="connsiteY44" fmla="*/ 137 h 3392"/>
              <a:gd name="connsiteX45" fmla="*/ 3 w 5658"/>
              <a:gd name="connsiteY45" fmla="*/ 283 h 3392"/>
              <a:gd name="connsiteX46" fmla="*/ 1 w 5658"/>
              <a:gd name="connsiteY46" fmla="*/ 374 h 3392"/>
              <a:gd name="connsiteX47" fmla="*/ 0 w 5658"/>
              <a:gd name="connsiteY47" fmla="*/ 475 h 3392"/>
              <a:gd name="connsiteX48" fmla="*/ 0 w 5658"/>
              <a:gd name="connsiteY48" fmla="*/ 585 h 3392"/>
              <a:gd name="connsiteX49" fmla="*/ 1 w 5658"/>
              <a:gd name="connsiteY49" fmla="*/ 707 h 3392"/>
              <a:gd name="connsiteX50" fmla="*/ 6 w 5658"/>
              <a:gd name="connsiteY50" fmla="*/ 835 h 3392"/>
              <a:gd name="connsiteX51" fmla="*/ 12 w 5658"/>
              <a:gd name="connsiteY51" fmla="*/ 973 h 3392"/>
              <a:gd name="connsiteX52" fmla="*/ 19 w 5658"/>
              <a:gd name="connsiteY52" fmla="*/ 1119 h 3392"/>
              <a:gd name="connsiteX53" fmla="*/ 31 w 5658"/>
              <a:gd name="connsiteY53" fmla="*/ 1272 h 3392"/>
              <a:gd name="connsiteX54" fmla="*/ 46 w 5658"/>
              <a:gd name="connsiteY54" fmla="*/ 1432 h 3392"/>
              <a:gd name="connsiteX55" fmla="*/ 64 w 5658"/>
              <a:gd name="connsiteY55" fmla="*/ 1597 h 3392"/>
              <a:gd name="connsiteX56" fmla="*/ 85 w 5658"/>
              <a:gd name="connsiteY56" fmla="*/ 1767 h 3392"/>
              <a:gd name="connsiteX57" fmla="*/ 97 w 5658"/>
              <a:gd name="connsiteY57" fmla="*/ 1855 h 3392"/>
              <a:gd name="connsiteX58" fmla="*/ 110 w 5658"/>
              <a:gd name="connsiteY58" fmla="*/ 1944 h 3392"/>
              <a:gd name="connsiteX59" fmla="*/ 125 w 5658"/>
              <a:gd name="connsiteY59" fmla="*/ 2033 h 3392"/>
              <a:gd name="connsiteX60" fmla="*/ 142 w 5658"/>
              <a:gd name="connsiteY60" fmla="*/ 2125 h 3392"/>
              <a:gd name="connsiteX61" fmla="*/ 158 w 5658"/>
              <a:gd name="connsiteY61" fmla="*/ 2216 h 3392"/>
              <a:gd name="connsiteX62" fmla="*/ 176 w 5658"/>
              <a:gd name="connsiteY62" fmla="*/ 2309 h 3392"/>
              <a:gd name="connsiteX63" fmla="*/ 176 w 5658"/>
              <a:gd name="connsiteY63" fmla="*/ 2309 h 3392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5658" h="3392">
                <a:moveTo>
                  <a:pt x="176" y="2309"/>
                </a:moveTo>
                <a:lnTo>
                  <a:pt x="176" y="2309"/>
                </a:lnTo>
                <a:cubicBezTo>
                  <a:pt x="185" y="2351"/>
                  <a:pt x="194" y="2392"/>
                  <a:pt x="203" y="2434"/>
                </a:cubicBezTo>
                <a:cubicBezTo>
                  <a:pt x="213" y="2477"/>
                  <a:pt x="223" y="2521"/>
                  <a:pt x="233" y="2564"/>
                </a:cubicBezTo>
                <a:cubicBezTo>
                  <a:pt x="244" y="2609"/>
                  <a:pt x="256" y="2653"/>
                  <a:pt x="267" y="2698"/>
                </a:cubicBezTo>
                <a:cubicBezTo>
                  <a:pt x="280" y="2743"/>
                  <a:pt x="292" y="2789"/>
                  <a:pt x="305" y="2834"/>
                </a:cubicBezTo>
                <a:cubicBezTo>
                  <a:pt x="318" y="2880"/>
                  <a:pt x="332" y="2925"/>
                  <a:pt x="345" y="2971"/>
                </a:cubicBezTo>
                <a:cubicBezTo>
                  <a:pt x="360" y="3017"/>
                  <a:pt x="375" y="3064"/>
                  <a:pt x="390" y="3110"/>
                </a:cubicBezTo>
                <a:cubicBezTo>
                  <a:pt x="405" y="3156"/>
                  <a:pt x="421" y="3203"/>
                  <a:pt x="436" y="3249"/>
                </a:cubicBezTo>
                <a:cubicBezTo>
                  <a:pt x="453" y="3297"/>
                  <a:pt x="470" y="3344"/>
                  <a:pt x="487" y="3392"/>
                </a:cubicBezTo>
                <a:lnTo>
                  <a:pt x="487" y="3392"/>
                </a:lnTo>
                <a:cubicBezTo>
                  <a:pt x="503" y="3364"/>
                  <a:pt x="518" y="3336"/>
                  <a:pt x="534" y="3308"/>
                </a:cubicBezTo>
                <a:cubicBezTo>
                  <a:pt x="551" y="3280"/>
                  <a:pt x="568" y="3251"/>
                  <a:pt x="585" y="3223"/>
                </a:cubicBezTo>
                <a:cubicBezTo>
                  <a:pt x="603" y="3194"/>
                  <a:pt x="620" y="3165"/>
                  <a:pt x="638" y="3136"/>
                </a:cubicBezTo>
                <a:lnTo>
                  <a:pt x="695" y="3046"/>
                </a:lnTo>
                <a:cubicBezTo>
                  <a:pt x="716" y="3016"/>
                  <a:pt x="736" y="2986"/>
                  <a:pt x="757" y="2956"/>
                </a:cubicBezTo>
                <a:lnTo>
                  <a:pt x="821" y="2865"/>
                </a:lnTo>
                <a:cubicBezTo>
                  <a:pt x="844" y="2834"/>
                  <a:pt x="868" y="2803"/>
                  <a:pt x="891" y="2772"/>
                </a:cubicBezTo>
                <a:cubicBezTo>
                  <a:pt x="915" y="2741"/>
                  <a:pt x="939" y="2711"/>
                  <a:pt x="963" y="2680"/>
                </a:cubicBezTo>
                <a:cubicBezTo>
                  <a:pt x="989" y="2648"/>
                  <a:pt x="1015" y="2617"/>
                  <a:pt x="1041" y="2585"/>
                </a:cubicBezTo>
                <a:cubicBezTo>
                  <a:pt x="1068" y="2553"/>
                  <a:pt x="1095" y="2522"/>
                  <a:pt x="1122" y="2490"/>
                </a:cubicBezTo>
                <a:lnTo>
                  <a:pt x="1208" y="2395"/>
                </a:lnTo>
                <a:cubicBezTo>
                  <a:pt x="1238" y="2363"/>
                  <a:pt x="1268" y="2330"/>
                  <a:pt x="1298" y="2298"/>
                </a:cubicBezTo>
                <a:cubicBezTo>
                  <a:pt x="1329" y="2266"/>
                  <a:pt x="1361" y="2234"/>
                  <a:pt x="1392" y="2202"/>
                </a:cubicBezTo>
                <a:lnTo>
                  <a:pt x="1493" y="2107"/>
                </a:lnTo>
                <a:lnTo>
                  <a:pt x="1597" y="2011"/>
                </a:lnTo>
                <a:lnTo>
                  <a:pt x="1706" y="1914"/>
                </a:lnTo>
                <a:lnTo>
                  <a:pt x="1706" y="1914"/>
                </a:lnTo>
                <a:cubicBezTo>
                  <a:pt x="1738" y="1887"/>
                  <a:pt x="1770" y="1861"/>
                  <a:pt x="1802" y="1834"/>
                </a:cubicBezTo>
                <a:cubicBezTo>
                  <a:pt x="1835" y="1807"/>
                  <a:pt x="1869" y="1781"/>
                  <a:pt x="1902" y="1754"/>
                </a:cubicBezTo>
                <a:lnTo>
                  <a:pt x="2004" y="1676"/>
                </a:lnTo>
                <a:lnTo>
                  <a:pt x="2109" y="1600"/>
                </a:lnTo>
                <a:lnTo>
                  <a:pt x="2215" y="1525"/>
                </a:lnTo>
                <a:cubicBezTo>
                  <a:pt x="2251" y="1500"/>
                  <a:pt x="2288" y="1476"/>
                  <a:pt x="2324" y="1451"/>
                </a:cubicBezTo>
                <a:cubicBezTo>
                  <a:pt x="2361" y="1427"/>
                  <a:pt x="2399" y="1404"/>
                  <a:pt x="2436" y="1380"/>
                </a:cubicBezTo>
                <a:lnTo>
                  <a:pt x="2549" y="1309"/>
                </a:lnTo>
                <a:lnTo>
                  <a:pt x="2662" y="1241"/>
                </a:lnTo>
                <a:lnTo>
                  <a:pt x="2894" y="1110"/>
                </a:lnTo>
                <a:cubicBezTo>
                  <a:pt x="3475" y="750"/>
                  <a:pt x="4717" y="297"/>
                  <a:pt x="5653" y="261"/>
                </a:cubicBezTo>
                <a:cubicBezTo>
                  <a:pt x="5642" y="176"/>
                  <a:pt x="5658" y="85"/>
                  <a:pt x="5647" y="0"/>
                </a:cubicBezTo>
                <a:lnTo>
                  <a:pt x="19" y="8"/>
                </a:lnTo>
                <a:lnTo>
                  <a:pt x="19" y="8"/>
                </a:lnTo>
                <a:lnTo>
                  <a:pt x="13" y="77"/>
                </a:lnTo>
                <a:cubicBezTo>
                  <a:pt x="12" y="97"/>
                  <a:pt x="10" y="117"/>
                  <a:pt x="9" y="137"/>
                </a:cubicBezTo>
                <a:lnTo>
                  <a:pt x="9" y="137"/>
                </a:lnTo>
                <a:cubicBezTo>
                  <a:pt x="7" y="186"/>
                  <a:pt x="5" y="234"/>
                  <a:pt x="3" y="283"/>
                </a:cubicBezTo>
                <a:cubicBezTo>
                  <a:pt x="2" y="313"/>
                  <a:pt x="2" y="344"/>
                  <a:pt x="1" y="374"/>
                </a:cubicBezTo>
                <a:cubicBezTo>
                  <a:pt x="1" y="408"/>
                  <a:pt x="0" y="441"/>
                  <a:pt x="0" y="475"/>
                </a:cubicBezTo>
                <a:lnTo>
                  <a:pt x="0" y="585"/>
                </a:lnTo>
                <a:cubicBezTo>
                  <a:pt x="0" y="626"/>
                  <a:pt x="1" y="666"/>
                  <a:pt x="1" y="707"/>
                </a:cubicBezTo>
                <a:cubicBezTo>
                  <a:pt x="3" y="750"/>
                  <a:pt x="4" y="792"/>
                  <a:pt x="6" y="835"/>
                </a:cubicBezTo>
                <a:lnTo>
                  <a:pt x="12" y="973"/>
                </a:lnTo>
                <a:cubicBezTo>
                  <a:pt x="14" y="1022"/>
                  <a:pt x="17" y="1070"/>
                  <a:pt x="19" y="1119"/>
                </a:cubicBezTo>
                <a:lnTo>
                  <a:pt x="31" y="1272"/>
                </a:lnTo>
                <a:cubicBezTo>
                  <a:pt x="36" y="1325"/>
                  <a:pt x="41" y="1379"/>
                  <a:pt x="46" y="1432"/>
                </a:cubicBezTo>
                <a:lnTo>
                  <a:pt x="64" y="1597"/>
                </a:lnTo>
                <a:cubicBezTo>
                  <a:pt x="71" y="1654"/>
                  <a:pt x="78" y="1710"/>
                  <a:pt x="85" y="1767"/>
                </a:cubicBezTo>
                <a:cubicBezTo>
                  <a:pt x="89" y="1796"/>
                  <a:pt x="93" y="1826"/>
                  <a:pt x="97" y="1855"/>
                </a:cubicBezTo>
                <a:cubicBezTo>
                  <a:pt x="101" y="1885"/>
                  <a:pt x="106" y="1914"/>
                  <a:pt x="110" y="1944"/>
                </a:cubicBezTo>
                <a:cubicBezTo>
                  <a:pt x="115" y="1974"/>
                  <a:pt x="120" y="2003"/>
                  <a:pt x="125" y="2033"/>
                </a:cubicBezTo>
                <a:cubicBezTo>
                  <a:pt x="131" y="2064"/>
                  <a:pt x="136" y="2094"/>
                  <a:pt x="142" y="2125"/>
                </a:cubicBezTo>
                <a:cubicBezTo>
                  <a:pt x="147" y="2155"/>
                  <a:pt x="153" y="2186"/>
                  <a:pt x="158" y="2216"/>
                </a:cubicBezTo>
                <a:lnTo>
                  <a:pt x="176" y="2309"/>
                </a:lnTo>
                <a:lnTo>
                  <a:pt x="176" y="2309"/>
                </a:lnTo>
              </a:path>
            </a:pathLst>
          </a:custGeom>
          <a:gradFill flip="none" rotWithShape="1">
            <a:gsLst>
              <a:gs pos="0">
                <a:schemeClr val="bg2"/>
              </a:gs>
              <a:gs pos="69000">
                <a:schemeClr val="bg2"/>
              </a:gs>
            </a:gsLst>
            <a:lin ang="0" scaled="1"/>
            <a:tileRect/>
          </a:gra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15" name=""/>
          <p:cNvSpPr/>
          <p:nvPr/>
        </p:nvSpPr>
        <p:spPr>
          <a:xfrm>
            <a:off x="354012" y="5372100"/>
            <a:ext cx="1263649" cy="1485900"/>
          </a:xfrm>
          <a:custGeom>
            <a:avLst/>
            <a:gdLst/>
            <a:cxnLst>
              <a:cxn ang="0">
                <a:pos x="0" y="936"/>
              </a:cxn>
              <a:cxn ang="0">
                <a:pos x="796" y="936"/>
              </a:cxn>
              <a:cxn ang="0">
                <a:pos x="796" y="936"/>
              </a:cxn>
              <a:cxn ang="0">
                <a:pos x="736" y="825"/>
              </a:cxn>
              <a:cxn ang="0">
                <a:pos x="680" y="712"/>
              </a:cxn>
              <a:cxn ang="0">
                <a:pos x="624" y="595"/>
              </a:cxn>
              <a:cxn ang="0">
                <a:pos x="570" y="478"/>
              </a:cxn>
              <a:cxn ang="0">
                <a:pos x="519" y="360"/>
              </a:cxn>
              <a:cxn ang="0">
                <a:pos x="470" y="240"/>
              </a:cxn>
              <a:cxn ang="0">
                <a:pos x="422" y="119"/>
              </a:cxn>
              <a:cxn ang="0">
                <a:pos x="377" y="0"/>
              </a:cxn>
              <a:cxn ang="0">
                <a:pos x="377" y="0"/>
              </a:cxn>
              <a:cxn ang="0">
                <a:pos x="335" y="76"/>
              </a:cxn>
              <a:cxn ang="0">
                <a:pos x="298" y="151"/>
              </a:cxn>
              <a:cxn ang="0">
                <a:pos x="262" y="224"/>
              </a:cxn>
              <a:cxn ang="0">
                <a:pos x="228" y="296"/>
              </a:cxn>
              <a:cxn ang="0">
                <a:pos x="198" y="363"/>
              </a:cxn>
              <a:cxn ang="0">
                <a:pos x="169" y="430"/>
              </a:cxn>
              <a:cxn ang="0">
                <a:pos x="144" y="493"/>
              </a:cxn>
              <a:cxn ang="0">
                <a:pos x="120" y="555"/>
              </a:cxn>
              <a:cxn ang="0">
                <a:pos x="99" y="613"/>
              </a:cxn>
              <a:cxn ang="0">
                <a:pos x="80" y="670"/>
              </a:cxn>
              <a:cxn ang="0">
                <a:pos x="47" y="771"/>
              </a:cxn>
              <a:cxn ang="0">
                <a:pos x="21" y="861"/>
              </a:cxn>
              <a:cxn ang="0">
                <a:pos x="0" y="936"/>
              </a:cxn>
              <a:cxn ang="0">
                <a:pos x="0" y="936"/>
              </a:cxn>
            </a:cxnLst>
            <a:rect l="0" t="0" r="r" b="b"/>
            <a:pathLst>
              <a:path w="796" h="936">
                <a:moveTo>
                  <a:pt x="0" y="936"/>
                </a:moveTo>
                <a:lnTo>
                  <a:pt x="796" y="936"/>
                </a:lnTo>
                <a:lnTo>
                  <a:pt x="796" y="936"/>
                </a:lnTo>
                <a:lnTo>
                  <a:pt x="736" y="825"/>
                </a:lnTo>
                <a:lnTo>
                  <a:pt x="680" y="712"/>
                </a:lnTo>
                <a:lnTo>
                  <a:pt x="624" y="595"/>
                </a:lnTo>
                <a:lnTo>
                  <a:pt x="570" y="478"/>
                </a:lnTo>
                <a:lnTo>
                  <a:pt x="519" y="360"/>
                </a:lnTo>
                <a:lnTo>
                  <a:pt x="470" y="240"/>
                </a:lnTo>
                <a:lnTo>
                  <a:pt x="422" y="119"/>
                </a:lnTo>
                <a:lnTo>
                  <a:pt x="377" y="0"/>
                </a:lnTo>
                <a:lnTo>
                  <a:pt x="377" y="0"/>
                </a:lnTo>
                <a:lnTo>
                  <a:pt x="335" y="76"/>
                </a:lnTo>
                <a:lnTo>
                  <a:pt x="298" y="151"/>
                </a:lnTo>
                <a:lnTo>
                  <a:pt x="262" y="224"/>
                </a:lnTo>
                <a:lnTo>
                  <a:pt x="228" y="296"/>
                </a:lnTo>
                <a:lnTo>
                  <a:pt x="198" y="363"/>
                </a:lnTo>
                <a:lnTo>
                  <a:pt x="169" y="430"/>
                </a:lnTo>
                <a:lnTo>
                  <a:pt x="144" y="493"/>
                </a:lnTo>
                <a:lnTo>
                  <a:pt x="120" y="555"/>
                </a:lnTo>
                <a:lnTo>
                  <a:pt x="99" y="613"/>
                </a:lnTo>
                <a:lnTo>
                  <a:pt x="80" y="670"/>
                </a:lnTo>
                <a:lnTo>
                  <a:pt x="47" y="771"/>
                </a:lnTo>
                <a:lnTo>
                  <a:pt x="21" y="861"/>
                </a:lnTo>
                <a:lnTo>
                  <a:pt x="0" y="936"/>
                </a:lnTo>
                <a:lnTo>
                  <a:pt x="0" y="936"/>
                </a:lnTo>
              </a:path>
            </a:pathLst>
          </a:custGeom>
          <a:gradFill>
            <a:gsLst>
              <a:gs pos="0">
                <a:schemeClr val="tx1">
                  <a:lumMod val="25000"/>
                  <a:lumOff val="75000"/>
                  <a:alpha val="43000"/>
                </a:schemeClr>
              </a:gs>
              <a:gs pos="100000">
                <a:schemeClr val="tx1">
                  <a:lumMod val="25000"/>
                  <a:lumOff val="75000"/>
                </a:schemeClr>
              </a:gs>
            </a:gsLst>
            <a:lin ang="10800000" scaled="1"/>
          </a:gra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16" name=""/>
          <p:cNvSpPr/>
          <p:nvPr/>
        </p:nvSpPr>
        <p:spPr>
          <a:xfrm>
            <a:off x="28995" y="1285860"/>
            <a:ext cx="5760272" cy="5572140"/>
          </a:xfrm>
          <a:custGeom>
            <a:avLst/>
            <a:gdLst/>
            <a:cxnLst>
              <a:cxn ang="0">
                <a:pos x="1360" y="660"/>
              </a:cxn>
              <a:cxn ang="0">
                <a:pos x="1272" y="735"/>
              </a:cxn>
              <a:cxn ang="0">
                <a:pos x="1180" y="820"/>
              </a:cxn>
              <a:cxn ang="0">
                <a:pos x="1086" y="914"/>
              </a:cxn>
              <a:cxn ang="0">
                <a:pos x="992" y="1017"/>
              </a:cxn>
              <a:cxn ang="0">
                <a:pos x="898" y="1129"/>
              </a:cxn>
              <a:cxn ang="0">
                <a:pos x="803" y="1251"/>
              </a:cxn>
              <a:cxn ang="0">
                <a:pos x="709" y="1383"/>
              </a:cxn>
              <a:cxn ang="0">
                <a:pos x="615" y="1521"/>
              </a:cxn>
              <a:cxn ang="0">
                <a:pos x="525" y="1671"/>
              </a:cxn>
              <a:cxn ang="0">
                <a:pos x="437" y="1831"/>
              </a:cxn>
              <a:cxn ang="0">
                <a:pos x="352" y="1998"/>
              </a:cxn>
              <a:cxn ang="0">
                <a:pos x="272" y="2176"/>
              </a:cxn>
              <a:cxn ang="0">
                <a:pos x="195" y="2362"/>
              </a:cxn>
              <a:cxn ang="0">
                <a:pos x="123" y="2559"/>
              </a:cxn>
              <a:cxn ang="0">
                <a:pos x="58" y="2763"/>
              </a:cxn>
              <a:cxn ang="0">
                <a:pos x="0" y="2977"/>
              </a:cxn>
              <a:cxn ang="0">
                <a:pos x="309" y="2977"/>
              </a:cxn>
              <a:cxn ang="0">
                <a:pos x="354" y="2797"/>
              </a:cxn>
              <a:cxn ang="0">
                <a:pos x="407" y="2609"/>
              </a:cxn>
              <a:cxn ang="0">
                <a:pos x="467" y="2414"/>
              </a:cxn>
              <a:cxn ang="0">
                <a:pos x="536" y="2217"/>
              </a:cxn>
              <a:cxn ang="0">
                <a:pos x="615" y="2018"/>
              </a:cxn>
              <a:cxn ang="0">
                <a:pos x="703" y="1825"/>
              </a:cxn>
              <a:cxn ang="0">
                <a:pos x="803" y="1636"/>
              </a:cxn>
              <a:cxn ang="0">
                <a:pos x="909" y="1456"/>
              </a:cxn>
              <a:cxn ang="0">
                <a:pos x="953" y="1388"/>
              </a:cxn>
              <a:cxn ang="0">
                <a:pos x="1043" y="1259"/>
              </a:cxn>
              <a:cxn ang="0">
                <a:pos x="1135" y="1133"/>
              </a:cxn>
              <a:cxn ang="0">
                <a:pos x="1228" y="1013"/>
              </a:cxn>
              <a:cxn ang="0">
                <a:pos x="1326" y="897"/>
              </a:cxn>
              <a:cxn ang="0">
                <a:pos x="1422" y="788"/>
              </a:cxn>
              <a:cxn ang="0">
                <a:pos x="1521" y="683"/>
              </a:cxn>
              <a:cxn ang="0">
                <a:pos x="1620" y="583"/>
              </a:cxn>
              <a:cxn ang="0">
                <a:pos x="1720" y="490"/>
              </a:cxn>
              <a:cxn ang="0">
                <a:pos x="1821" y="403"/>
              </a:cxn>
              <a:cxn ang="0">
                <a:pos x="1921" y="323"/>
              </a:cxn>
              <a:cxn ang="0">
                <a:pos x="2020" y="248"/>
              </a:cxn>
              <a:cxn ang="0">
                <a:pos x="2119" y="180"/>
              </a:cxn>
              <a:cxn ang="0">
                <a:pos x="2217" y="120"/>
              </a:cxn>
              <a:cxn ang="0">
                <a:pos x="2313" y="66"/>
              </a:cxn>
              <a:cxn ang="0">
                <a:pos x="2408" y="21"/>
              </a:cxn>
              <a:cxn ang="0">
                <a:pos x="2455" y="0"/>
              </a:cxn>
              <a:cxn ang="0">
                <a:pos x="2374" y="30"/>
              </a:cxn>
              <a:cxn ang="0">
                <a:pos x="2277" y="73"/>
              </a:cxn>
              <a:cxn ang="0">
                <a:pos x="2146" y="135"/>
              </a:cxn>
              <a:cxn ang="0">
                <a:pos x="1986" y="223"/>
              </a:cxn>
              <a:cxn ang="0">
                <a:pos x="1800" y="340"/>
              </a:cxn>
              <a:cxn ang="0">
                <a:pos x="1590" y="484"/>
              </a:cxn>
              <a:cxn ang="0">
                <a:pos x="1360" y="660"/>
              </a:cxn>
            </a:cxnLst>
            <a:rect l="0" t="0" r="r" b="b"/>
            <a:pathLst>
              <a:path w="2455" h="2977">
                <a:moveTo>
                  <a:pt x="1360" y="660"/>
                </a:moveTo>
                <a:lnTo>
                  <a:pt x="1360" y="660"/>
                </a:lnTo>
                <a:lnTo>
                  <a:pt x="1317" y="696"/>
                </a:lnTo>
                <a:lnTo>
                  <a:pt x="1272" y="735"/>
                </a:lnTo>
                <a:lnTo>
                  <a:pt x="1226" y="777"/>
                </a:lnTo>
                <a:lnTo>
                  <a:pt x="1180" y="820"/>
                </a:lnTo>
                <a:lnTo>
                  <a:pt x="1133" y="867"/>
                </a:lnTo>
                <a:lnTo>
                  <a:pt x="1086" y="914"/>
                </a:lnTo>
                <a:lnTo>
                  <a:pt x="1039" y="964"/>
                </a:lnTo>
                <a:lnTo>
                  <a:pt x="992" y="1017"/>
                </a:lnTo>
                <a:lnTo>
                  <a:pt x="945" y="1073"/>
                </a:lnTo>
                <a:lnTo>
                  <a:pt x="898" y="1129"/>
                </a:lnTo>
                <a:lnTo>
                  <a:pt x="849" y="1189"/>
                </a:lnTo>
                <a:lnTo>
                  <a:pt x="803" y="1251"/>
                </a:lnTo>
                <a:lnTo>
                  <a:pt x="756" y="1315"/>
                </a:lnTo>
                <a:lnTo>
                  <a:pt x="709" y="1383"/>
                </a:lnTo>
                <a:lnTo>
                  <a:pt x="662" y="1452"/>
                </a:lnTo>
                <a:lnTo>
                  <a:pt x="615" y="1521"/>
                </a:lnTo>
                <a:lnTo>
                  <a:pt x="570" y="1596"/>
                </a:lnTo>
                <a:lnTo>
                  <a:pt x="525" y="1671"/>
                </a:lnTo>
                <a:lnTo>
                  <a:pt x="480" y="1750"/>
                </a:lnTo>
                <a:lnTo>
                  <a:pt x="437" y="1831"/>
                </a:lnTo>
                <a:lnTo>
                  <a:pt x="394" y="1913"/>
                </a:lnTo>
                <a:lnTo>
                  <a:pt x="352" y="1998"/>
                </a:lnTo>
                <a:lnTo>
                  <a:pt x="311" y="2086"/>
                </a:lnTo>
                <a:lnTo>
                  <a:pt x="272" y="2176"/>
                </a:lnTo>
                <a:lnTo>
                  <a:pt x="232" y="2268"/>
                </a:lnTo>
                <a:lnTo>
                  <a:pt x="195" y="2362"/>
                </a:lnTo>
                <a:lnTo>
                  <a:pt x="159" y="2459"/>
                </a:lnTo>
                <a:lnTo>
                  <a:pt x="123" y="2559"/>
                </a:lnTo>
                <a:lnTo>
                  <a:pt x="90" y="2660"/>
                </a:lnTo>
                <a:lnTo>
                  <a:pt x="58" y="2763"/>
                </a:lnTo>
                <a:lnTo>
                  <a:pt x="28" y="2870"/>
                </a:lnTo>
                <a:lnTo>
                  <a:pt x="0" y="2977"/>
                </a:lnTo>
                <a:lnTo>
                  <a:pt x="309" y="2977"/>
                </a:lnTo>
                <a:lnTo>
                  <a:pt x="309" y="2977"/>
                </a:lnTo>
                <a:lnTo>
                  <a:pt x="330" y="2889"/>
                </a:lnTo>
                <a:lnTo>
                  <a:pt x="354" y="2797"/>
                </a:lnTo>
                <a:lnTo>
                  <a:pt x="379" y="2705"/>
                </a:lnTo>
                <a:lnTo>
                  <a:pt x="407" y="2609"/>
                </a:lnTo>
                <a:lnTo>
                  <a:pt x="435" y="2512"/>
                </a:lnTo>
                <a:lnTo>
                  <a:pt x="467" y="2414"/>
                </a:lnTo>
                <a:lnTo>
                  <a:pt x="501" y="2315"/>
                </a:lnTo>
                <a:lnTo>
                  <a:pt x="536" y="2217"/>
                </a:lnTo>
                <a:lnTo>
                  <a:pt x="576" y="2118"/>
                </a:lnTo>
                <a:lnTo>
                  <a:pt x="615" y="2018"/>
                </a:lnTo>
                <a:lnTo>
                  <a:pt x="658" y="1921"/>
                </a:lnTo>
                <a:lnTo>
                  <a:pt x="703" y="1825"/>
                </a:lnTo>
                <a:lnTo>
                  <a:pt x="752" y="1730"/>
                </a:lnTo>
                <a:lnTo>
                  <a:pt x="803" y="1636"/>
                </a:lnTo>
                <a:lnTo>
                  <a:pt x="855" y="1544"/>
                </a:lnTo>
                <a:lnTo>
                  <a:pt x="909" y="1456"/>
                </a:lnTo>
                <a:lnTo>
                  <a:pt x="909" y="1456"/>
                </a:lnTo>
                <a:lnTo>
                  <a:pt x="953" y="1388"/>
                </a:lnTo>
                <a:lnTo>
                  <a:pt x="998" y="1323"/>
                </a:lnTo>
                <a:lnTo>
                  <a:pt x="1043" y="1259"/>
                </a:lnTo>
                <a:lnTo>
                  <a:pt x="1090" y="1195"/>
                </a:lnTo>
                <a:lnTo>
                  <a:pt x="1135" y="1133"/>
                </a:lnTo>
                <a:lnTo>
                  <a:pt x="1181" y="1073"/>
                </a:lnTo>
                <a:lnTo>
                  <a:pt x="1228" y="1013"/>
                </a:lnTo>
                <a:lnTo>
                  <a:pt x="1277" y="955"/>
                </a:lnTo>
                <a:lnTo>
                  <a:pt x="1326" y="897"/>
                </a:lnTo>
                <a:lnTo>
                  <a:pt x="1373" y="842"/>
                </a:lnTo>
                <a:lnTo>
                  <a:pt x="1422" y="788"/>
                </a:lnTo>
                <a:lnTo>
                  <a:pt x="1472" y="734"/>
                </a:lnTo>
                <a:lnTo>
                  <a:pt x="1521" y="683"/>
                </a:lnTo>
                <a:lnTo>
                  <a:pt x="1570" y="632"/>
                </a:lnTo>
                <a:lnTo>
                  <a:pt x="1620" y="583"/>
                </a:lnTo>
                <a:lnTo>
                  <a:pt x="1671" y="537"/>
                </a:lnTo>
                <a:lnTo>
                  <a:pt x="1720" y="490"/>
                </a:lnTo>
                <a:lnTo>
                  <a:pt x="1770" y="445"/>
                </a:lnTo>
                <a:lnTo>
                  <a:pt x="1821" y="403"/>
                </a:lnTo>
                <a:lnTo>
                  <a:pt x="1870" y="362"/>
                </a:lnTo>
                <a:lnTo>
                  <a:pt x="1921" y="323"/>
                </a:lnTo>
                <a:lnTo>
                  <a:pt x="1971" y="283"/>
                </a:lnTo>
                <a:lnTo>
                  <a:pt x="2020" y="248"/>
                </a:lnTo>
                <a:lnTo>
                  <a:pt x="2069" y="214"/>
                </a:lnTo>
                <a:lnTo>
                  <a:pt x="2119" y="180"/>
                </a:lnTo>
                <a:lnTo>
                  <a:pt x="2168" y="148"/>
                </a:lnTo>
                <a:lnTo>
                  <a:pt x="2217" y="120"/>
                </a:lnTo>
                <a:lnTo>
                  <a:pt x="2266" y="92"/>
                </a:lnTo>
                <a:lnTo>
                  <a:pt x="2313" y="66"/>
                </a:lnTo>
                <a:lnTo>
                  <a:pt x="2361" y="43"/>
                </a:lnTo>
                <a:lnTo>
                  <a:pt x="2408" y="21"/>
                </a:lnTo>
                <a:lnTo>
                  <a:pt x="2455" y="0"/>
                </a:lnTo>
                <a:lnTo>
                  <a:pt x="2455" y="0"/>
                </a:lnTo>
                <a:lnTo>
                  <a:pt x="2435" y="8"/>
                </a:lnTo>
                <a:lnTo>
                  <a:pt x="2374" y="30"/>
                </a:lnTo>
                <a:lnTo>
                  <a:pt x="2329" y="49"/>
                </a:lnTo>
                <a:lnTo>
                  <a:pt x="2277" y="73"/>
                </a:lnTo>
                <a:lnTo>
                  <a:pt x="2215" y="101"/>
                </a:lnTo>
                <a:lnTo>
                  <a:pt x="2146" y="135"/>
                </a:lnTo>
                <a:lnTo>
                  <a:pt x="2071" y="176"/>
                </a:lnTo>
                <a:lnTo>
                  <a:pt x="1986" y="223"/>
                </a:lnTo>
                <a:lnTo>
                  <a:pt x="1896" y="278"/>
                </a:lnTo>
                <a:lnTo>
                  <a:pt x="1800" y="340"/>
                </a:lnTo>
                <a:lnTo>
                  <a:pt x="1697" y="407"/>
                </a:lnTo>
                <a:lnTo>
                  <a:pt x="1590" y="484"/>
                </a:lnTo>
                <a:lnTo>
                  <a:pt x="1478" y="568"/>
                </a:lnTo>
                <a:lnTo>
                  <a:pt x="1360" y="660"/>
                </a:lnTo>
                <a:lnTo>
                  <a:pt x="1360" y="660"/>
                </a:lnTo>
              </a:path>
            </a:pathLst>
          </a:custGeom>
          <a:gradFill flip="none" rotWithShape="1">
            <a:gsLst>
              <a:gs pos="40000">
                <a:schemeClr val="bg2">
                  <a:lumMod val="50000"/>
                  <a:alpha val="41000"/>
                </a:schemeClr>
              </a:gs>
              <a:gs pos="100000">
                <a:schemeClr val="bg2">
                  <a:lumMod val="75000"/>
                  <a:alpha val="0"/>
                </a:schemeClr>
              </a:gs>
            </a:gsLst>
            <a:lin ang="16200000" scaled="1"/>
            <a:tileRect/>
          </a:gra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722312" y="4071931"/>
            <a:ext cx="7772399" cy="928705"/>
          </a:xfrm>
        </p:spPr>
        <p:txBody>
          <a:bodyPr anchor="t"/>
          <a:lstStyle>
            <a:lvl1pPr algn="r">
              <a:defRPr sz="4400" b="0" cap="all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"/>
          <p:cNvSpPr>
            <a:spLocks noGrp="1"/>
          </p:cNvSpPr>
          <p:nvPr>
            <p:ph type="body" idx="1"/>
          </p:nvPr>
        </p:nvSpPr>
        <p:spPr>
          <a:xfrm>
            <a:off x="722312" y="3643314"/>
            <a:ext cx="7772399" cy="42861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latinLnBrk="1">
              <a:defRPr lang="ko-KR" altLang="en-US"/>
            </a:pPr>
            <a:fld id="{D8D7A7C4-C82A-4D21-9AB0-F0C5A1D3EF09}" type="datetime1">
              <a:rPr lang="ko-KR" altLang="en-US" sz="1200"/>
              <a:pPr algn="l" latinLnBrk="1">
                <a:defRPr lang="ko-KR" altLang="en-US"/>
              </a:pPr>
              <a:t>2020-03-01</a:t>
            </a:fld>
            <a:endParaRPr lang="ko-KR" altLang="en-US" sz="1200"/>
          </a:p>
        </p:txBody>
      </p:sp>
      <p:sp>
        <p:nvSpPr>
          <p:cNvPr id="5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latinLnBrk="1">
              <a:defRPr lang="ko-KR" altLang="en-US"/>
            </a:pPr>
            <a:r>
              <a:rPr lang="ko-KR" altLang="en-US" sz="1200">
                <a:solidFill>
                  <a:srgbClr val="5f5f5f">
                    <a:lumMod val="50000"/>
                  </a:srgbClr>
                </a:solidFill>
                <a:latin typeface="Arial"/>
                <a:cs typeface="+mn-cs"/>
              </a:rPr>
              <a:t/>
            </a:r>
            <a:endParaRPr lang="ko-KR" altLang="en-US" sz="1200">
              <a:solidFill>
                <a:srgbClr val="5f5f5f">
                  <a:lumMod val="50000"/>
                </a:srgbClr>
              </a:solidFill>
              <a:latin typeface="Arial"/>
              <a:cs typeface="+mn-cs"/>
            </a:endParaRPr>
          </a:p>
        </p:txBody>
      </p:sp>
      <p:sp>
        <p:nvSpPr>
          <p:cNvPr id="6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>
              <a:defRPr lang="ko-KR" altLang="en-US"/>
            </a:pPr>
            <a:fld id="{AD22CD3B-FDDF-4998-970C-76E6E0BEC65F}" type="slidenum">
              <a:rPr lang="ko-KR" altLang="en-US" sz="1200"/>
              <a:pPr algn="r" latinLnBrk="1">
                <a:defRPr lang="ko-KR" altLang="en-US"/>
              </a:pPr>
              <a:t>‹#›</a:t>
            </a:fld>
            <a:endParaRPr lang="ko-KR" altLang="en-US" sz="1200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6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내용 2개" type="twoObj" preserve="1">
  <p:cSld name="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"/>
          <p:cNvSpPr>
            <a:spLocks noGrp="1"/>
          </p:cNvSpPr>
          <p:nvPr>
            <p:ph sz="half" idx="1"/>
          </p:nvPr>
        </p:nvSpPr>
        <p:spPr>
          <a:xfrm>
            <a:off x="457199" y="1600200"/>
            <a:ext cx="4038599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"/>
          <p:cNvSpPr>
            <a:spLocks noGrp="1"/>
          </p:cNvSpPr>
          <p:nvPr>
            <p:ph sz="half" idx="2"/>
          </p:nvPr>
        </p:nvSpPr>
        <p:spPr>
          <a:xfrm>
            <a:off x="4648199" y="1600200"/>
            <a:ext cx="4038599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5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D8D7A7C4-C82A-4D21-9AB0-F0C5A1D3EF09}" type="datetime1">
              <a:rPr lang="ko-KR" altLang="en-US"/>
              <a:pPr>
                <a:defRPr lang="ko-KR" altLang="en-US"/>
              </a:pPr>
              <a:t>2020-03-01</a:t>
            </a:fld>
            <a:endParaRPr lang="ko-KR" altLang="en-US"/>
          </a:p>
        </p:txBody>
      </p:sp>
      <p:sp>
        <p:nvSpPr>
          <p:cNvPr id="6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7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7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제목만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D8D7A7C4-C82A-4D21-9AB0-F0C5A1D3EF09}" type="datetime1">
              <a:rPr lang="ko-KR" altLang="en-US"/>
              <a:pPr>
                <a:defRPr lang="ko-KR" altLang="en-US"/>
              </a:pPr>
              <a:t>2020-03-01</a:t>
            </a:fld>
            <a:endParaRPr lang="ko-KR" altLang="en-US"/>
          </a:p>
        </p:txBody>
      </p:sp>
      <p:sp>
        <p:nvSpPr>
          <p:cNvPr id="4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5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  <p:sp>
        <p:nvSpPr>
          <p:cNvPr id="6" name=""/>
          <p:cNvSpPr>
            <a:spLocks noGrp="1"/>
          </p:cNvSpPr>
          <p:nvPr>
            <p:ph type="title" idx="0"/>
          </p:nvPr>
        </p:nvSpPr>
        <p:spPr>
          <a:xfrm>
            <a:off x="323849" y="123802"/>
            <a:ext cx="8477249" cy="939784"/>
          </a:xfrm>
          <a:prstGeom prst="rect">
            <a:avLst/>
          </a:prstGeom>
        </p:spPr>
        <p:txBody>
          <a:bodyPr vert="horz" lIns="91440" tIns="45720" rIns="91440" bIns="45720" anchor="ctr"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8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표" type="tbl" preserve="1">
  <p:cSld name="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/>
        <p:txBody>
          <a:bodyPr/>
          <a:lstStyle>
            <a:lvl1pPr>
              <a:defRPr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"/>
          <p:cNvSpPr>
            <a:spLocks noGrp="1" noTextEdit="1"/>
          </p:cNvSpPr>
          <p:nvPr>
            <p:ph type="tbl" sz="quarter" idx="13"/>
          </p:nvPr>
        </p:nvSpPr>
        <p:spPr>
          <a:xfrm>
            <a:off x="456027" y="1214422"/>
            <a:ext cx="8229599" cy="4953841"/>
          </a:xfrm>
        </p:spPr>
        <p:txBody>
          <a:bodyPr/>
          <a:lstStyle>
            <a:lvl1pPr>
              <a:buNone/>
              <a:defRPr/>
            </a:lvl1pPr>
          </a:lstStyle>
          <a:p>
            <a:pPr lvl="0">
              <a:defRPr lang="ko-KR" altLang="en-US"/>
            </a:pPr>
            <a:r>
              <a:rPr lang="ko-KR" altLang="en-US"/>
              <a:t>표</a:t>
            </a:r>
            <a:endParaRPr lang="ko-KR" altLang="en-US"/>
          </a:p>
        </p:txBody>
      </p:sp>
      <p:sp>
        <p:nvSpPr>
          <p:cNvPr id="7" name=""/>
          <p:cNvSpPr>
            <a:spLocks noGrp="1"/>
          </p:cNvSpPr>
          <p:nvPr>
            <p:ph type="dt" sz="half" idx="2"/>
          </p:nvPr>
        </p:nvSpPr>
        <p:spPr>
          <a:xfrm>
            <a:off x="323849" y="6356350"/>
            <a:ext cx="21335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l">
              <a:defRPr sz="12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D8D7A7C4-C82A-4D21-9AB0-F0C5A1D3EF09}" type="datetime1">
              <a:rPr lang="ko-KR" altLang="en-US"/>
              <a:pPr>
                <a:defRPr lang="ko-KR" altLang="en-US"/>
              </a:pPr>
              <a:t>2020-03-01</a:t>
            </a:fld>
            <a:endParaRPr lang="ko-KR" altLang="en-US"/>
          </a:p>
        </p:txBody>
      </p:sp>
      <p:sp>
        <p:nvSpPr>
          <p:cNvPr id="8" name=""/>
          <p:cNvSpPr>
            <a:spLocks noGrp="1"/>
          </p:cNvSpPr>
          <p:nvPr>
            <p:ph type="ftr" sz="quarter" idx="3"/>
          </p:nvPr>
        </p:nvSpPr>
        <p:spPr>
          <a:xfrm>
            <a:off x="3124199" y="6356350"/>
            <a:ext cx="28955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ctr">
              <a:defRPr sz="12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9" name=""/>
          <p:cNvSpPr>
            <a:spLocks noGrp="1"/>
          </p:cNvSpPr>
          <p:nvPr>
            <p:ph type="sldNum" sz="quarter" idx="4"/>
          </p:nvPr>
        </p:nvSpPr>
        <p:spPr>
          <a:xfrm>
            <a:off x="6667499" y="6356350"/>
            <a:ext cx="21335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r">
              <a:defRPr sz="12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9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내용 4개" type="fourObj" preserve="1">
  <p:cSld name="내용 4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"/>
          <p:cNvSpPr>
            <a:spLocks noGrp="1"/>
          </p:cNvSpPr>
          <p:nvPr>
            <p:ph sz="quarter" idx="1"/>
          </p:nvPr>
        </p:nvSpPr>
        <p:spPr>
          <a:xfrm>
            <a:off x="457199" y="1277872"/>
            <a:ext cx="4038599" cy="233887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"/>
          <p:cNvSpPr>
            <a:spLocks noGrp="1"/>
          </p:cNvSpPr>
          <p:nvPr>
            <p:ph sz="quarter" idx="2"/>
          </p:nvPr>
        </p:nvSpPr>
        <p:spPr>
          <a:xfrm>
            <a:off x="4648199" y="1277872"/>
            <a:ext cx="4038599" cy="233887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5" name=""/>
          <p:cNvSpPr>
            <a:spLocks noGrp="1"/>
          </p:cNvSpPr>
          <p:nvPr>
            <p:ph sz="quarter" idx="3"/>
          </p:nvPr>
        </p:nvSpPr>
        <p:spPr>
          <a:xfrm>
            <a:off x="456027" y="3786190"/>
            <a:ext cx="4038599" cy="233887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6" name=""/>
          <p:cNvSpPr>
            <a:spLocks noGrp="1"/>
          </p:cNvSpPr>
          <p:nvPr>
            <p:ph sz="quarter" idx="4"/>
          </p:nvPr>
        </p:nvSpPr>
        <p:spPr>
          <a:xfrm>
            <a:off x="4647028" y="3786190"/>
            <a:ext cx="4038599" cy="233887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10" name=""/>
          <p:cNvSpPr>
            <a:spLocks noGrp="1"/>
          </p:cNvSpPr>
          <p:nvPr>
            <p:ph type="dt" sz="half" idx="10"/>
          </p:nvPr>
        </p:nvSpPr>
        <p:spPr>
          <a:xfrm>
            <a:off x="323849" y="6356350"/>
            <a:ext cx="21335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l">
              <a:defRPr sz="12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D8D7A7C4-C82A-4D21-9AB0-F0C5A1D3EF09}" type="datetime1">
              <a:rPr lang="ko-KR" altLang="en-US"/>
              <a:pPr>
                <a:defRPr lang="ko-KR" altLang="en-US"/>
              </a:pPr>
              <a:t>2020-03-01</a:t>
            </a:fld>
            <a:endParaRPr lang="ko-KR" altLang="en-US"/>
          </a:p>
        </p:txBody>
      </p:sp>
      <p:sp>
        <p:nvSpPr>
          <p:cNvPr id="11" name=""/>
          <p:cNvSpPr>
            <a:spLocks noGrp="1"/>
          </p:cNvSpPr>
          <p:nvPr>
            <p:ph type="ftr" sz="quarter" idx="11"/>
          </p:nvPr>
        </p:nvSpPr>
        <p:spPr>
          <a:xfrm>
            <a:off x="3124199" y="6356350"/>
            <a:ext cx="28955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ctr">
              <a:defRPr sz="12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12" name=""/>
          <p:cNvSpPr>
            <a:spLocks noGrp="1"/>
          </p:cNvSpPr>
          <p:nvPr>
            <p:ph type="sldNum" sz="quarter" idx="12"/>
          </p:nvPr>
        </p:nvSpPr>
        <p:spPr>
          <a:xfrm>
            <a:off x="6667499" y="6356350"/>
            <a:ext cx="21335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r">
              <a:defRPr sz="12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slideLayout" Target="../slideLayouts/slideLayout12.xml"  /><Relationship Id="rId13" Type="http://schemas.openxmlformats.org/officeDocument/2006/relationships/slideLayout" Target="../slideLayouts/slideLayout13.xml"  /><Relationship Id="rId14" Type="http://schemas.openxmlformats.org/officeDocument/2006/relationships/theme" Target="../theme/theme1.xml"  /><Relationship Id="rId15" Type="http://schemas.openxmlformats.org/officeDocument/2006/relationships/image" Target="../media/image2.png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 name="곡선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"/>
          <p:cNvSpPr/>
          <p:nvPr/>
        </p:nvSpPr>
        <p:spPr>
          <a:xfrm flipV="1">
            <a:off x="0" y="0"/>
            <a:ext cx="944562" cy="6858000"/>
          </a:xfrm>
          <a:custGeom>
            <a:avLst/>
            <a:gdLst/>
            <a:cxnLst>
              <a:cxn ang="0">
                <a:pos x="284" y="2301"/>
              </a:cxn>
              <a:cxn ang="0">
                <a:pos x="284" y="2301"/>
              </a:cxn>
              <a:cxn ang="0">
                <a:pos x="266" y="2208"/>
              </a:cxn>
              <a:cxn ang="0">
                <a:pos x="250" y="2117"/>
              </a:cxn>
              <a:cxn ang="0">
                <a:pos x="233" y="2025"/>
              </a:cxn>
              <a:cxn ang="0">
                <a:pos x="218" y="1936"/>
              </a:cxn>
              <a:cxn ang="0">
                <a:pos x="205" y="1847"/>
              </a:cxn>
              <a:cxn ang="0">
                <a:pos x="193" y="1759"/>
              </a:cxn>
              <a:cxn ang="0">
                <a:pos x="172" y="1589"/>
              </a:cxn>
              <a:cxn ang="0">
                <a:pos x="154" y="1424"/>
              </a:cxn>
              <a:cxn ang="0">
                <a:pos x="139" y="1264"/>
              </a:cxn>
              <a:cxn ang="0">
                <a:pos x="127" y="1111"/>
              </a:cxn>
              <a:cxn ang="0">
                <a:pos x="120" y="965"/>
              </a:cxn>
              <a:cxn ang="0">
                <a:pos x="114" y="827"/>
              </a:cxn>
              <a:cxn ang="0">
                <a:pos x="109" y="699"/>
              </a:cxn>
              <a:cxn ang="0">
                <a:pos x="108" y="577"/>
              </a:cxn>
              <a:cxn ang="0">
                <a:pos x="108" y="467"/>
              </a:cxn>
              <a:cxn ang="0">
                <a:pos x="109" y="366"/>
              </a:cxn>
              <a:cxn ang="0">
                <a:pos x="111" y="275"/>
              </a:cxn>
              <a:cxn ang="0">
                <a:pos x="117" y="129"/>
              </a:cxn>
              <a:cxn ang="0">
                <a:pos x="117" y="129"/>
              </a:cxn>
              <a:cxn ang="0">
                <a:pos x="121" y="69"/>
              </a:cxn>
              <a:cxn ang="0">
                <a:pos x="127" y="0"/>
              </a:cxn>
              <a:cxn ang="0">
                <a:pos x="0" y="0"/>
              </a:cxn>
              <a:cxn ang="0">
                <a:pos x="0" y="4320"/>
              </a:cxn>
              <a:cxn ang="0">
                <a:pos x="218" y="4320"/>
              </a:cxn>
              <a:cxn ang="0">
                <a:pos x="218" y="4320"/>
              </a:cxn>
              <a:cxn ang="0">
                <a:pos x="239" y="4245"/>
              </a:cxn>
              <a:cxn ang="0">
                <a:pos x="265" y="4155"/>
              </a:cxn>
              <a:cxn ang="0">
                <a:pos x="298" y="4054"/>
              </a:cxn>
              <a:cxn ang="0">
                <a:pos x="317" y="3997"/>
              </a:cxn>
              <a:cxn ang="0">
                <a:pos x="338" y="3939"/>
              </a:cxn>
              <a:cxn ang="0">
                <a:pos x="362" y="3877"/>
              </a:cxn>
              <a:cxn ang="0">
                <a:pos x="387" y="3814"/>
              </a:cxn>
              <a:cxn ang="0">
                <a:pos x="416" y="3747"/>
              </a:cxn>
              <a:cxn ang="0">
                <a:pos x="446" y="3680"/>
              </a:cxn>
              <a:cxn ang="0">
                <a:pos x="480" y="3608"/>
              </a:cxn>
              <a:cxn ang="0">
                <a:pos x="516" y="3535"/>
              </a:cxn>
              <a:cxn ang="0">
                <a:pos x="553" y="3460"/>
              </a:cxn>
              <a:cxn ang="0">
                <a:pos x="595" y="3384"/>
              </a:cxn>
              <a:cxn ang="0">
                <a:pos x="595" y="3384"/>
              </a:cxn>
              <a:cxn ang="0">
                <a:pos x="544" y="3241"/>
              </a:cxn>
              <a:cxn ang="0">
                <a:pos x="498" y="3102"/>
              </a:cxn>
              <a:cxn ang="0">
                <a:pos x="453" y="2963"/>
              </a:cxn>
              <a:cxn ang="0">
                <a:pos x="413" y="2826"/>
              </a:cxn>
              <a:cxn ang="0">
                <a:pos x="375" y="2690"/>
              </a:cxn>
              <a:cxn ang="0">
                <a:pos x="341" y="2556"/>
              </a:cxn>
              <a:cxn ang="0">
                <a:pos x="311" y="2426"/>
              </a:cxn>
              <a:cxn ang="0">
                <a:pos x="284" y="2301"/>
              </a:cxn>
              <a:cxn ang="0">
                <a:pos x="284" y="2301"/>
              </a:cxn>
            </a:cxnLst>
            <a:rect l="0" t="0" r="r" b="b"/>
            <a:pathLst>
              <a:path w="595" h="4320">
                <a:moveTo>
                  <a:pt x="284" y="2301"/>
                </a:moveTo>
                <a:lnTo>
                  <a:pt x="284" y="2301"/>
                </a:lnTo>
                <a:lnTo>
                  <a:pt x="266" y="2208"/>
                </a:lnTo>
                <a:lnTo>
                  <a:pt x="250" y="2117"/>
                </a:lnTo>
                <a:lnTo>
                  <a:pt x="233" y="2025"/>
                </a:lnTo>
                <a:lnTo>
                  <a:pt x="218" y="1936"/>
                </a:lnTo>
                <a:lnTo>
                  <a:pt x="205" y="1847"/>
                </a:lnTo>
                <a:lnTo>
                  <a:pt x="193" y="1759"/>
                </a:lnTo>
                <a:lnTo>
                  <a:pt x="172" y="1589"/>
                </a:lnTo>
                <a:lnTo>
                  <a:pt x="154" y="1424"/>
                </a:lnTo>
                <a:lnTo>
                  <a:pt x="139" y="1264"/>
                </a:lnTo>
                <a:lnTo>
                  <a:pt x="127" y="1111"/>
                </a:lnTo>
                <a:lnTo>
                  <a:pt x="120" y="965"/>
                </a:lnTo>
                <a:lnTo>
                  <a:pt x="114" y="827"/>
                </a:lnTo>
                <a:lnTo>
                  <a:pt x="109" y="699"/>
                </a:lnTo>
                <a:lnTo>
                  <a:pt x="108" y="577"/>
                </a:lnTo>
                <a:lnTo>
                  <a:pt x="108" y="467"/>
                </a:lnTo>
                <a:lnTo>
                  <a:pt x="109" y="366"/>
                </a:lnTo>
                <a:lnTo>
                  <a:pt x="111" y="275"/>
                </a:lnTo>
                <a:lnTo>
                  <a:pt x="117" y="129"/>
                </a:lnTo>
                <a:lnTo>
                  <a:pt x="117" y="129"/>
                </a:lnTo>
                <a:lnTo>
                  <a:pt x="121" y="69"/>
                </a:lnTo>
                <a:lnTo>
                  <a:pt x="127" y="0"/>
                </a:lnTo>
                <a:lnTo>
                  <a:pt x="0" y="0"/>
                </a:lnTo>
                <a:lnTo>
                  <a:pt x="0" y="4320"/>
                </a:lnTo>
                <a:lnTo>
                  <a:pt x="218" y="4320"/>
                </a:lnTo>
                <a:lnTo>
                  <a:pt x="218" y="4320"/>
                </a:lnTo>
                <a:lnTo>
                  <a:pt x="239" y="4245"/>
                </a:lnTo>
                <a:lnTo>
                  <a:pt x="265" y="4155"/>
                </a:lnTo>
                <a:lnTo>
                  <a:pt x="298" y="4054"/>
                </a:lnTo>
                <a:lnTo>
                  <a:pt x="317" y="3997"/>
                </a:lnTo>
                <a:lnTo>
                  <a:pt x="338" y="3939"/>
                </a:lnTo>
                <a:lnTo>
                  <a:pt x="362" y="3877"/>
                </a:lnTo>
                <a:lnTo>
                  <a:pt x="387" y="3814"/>
                </a:lnTo>
                <a:lnTo>
                  <a:pt x="416" y="3747"/>
                </a:lnTo>
                <a:lnTo>
                  <a:pt x="446" y="3680"/>
                </a:lnTo>
                <a:lnTo>
                  <a:pt x="480" y="3608"/>
                </a:lnTo>
                <a:lnTo>
                  <a:pt x="516" y="3535"/>
                </a:lnTo>
                <a:lnTo>
                  <a:pt x="553" y="3460"/>
                </a:lnTo>
                <a:lnTo>
                  <a:pt x="595" y="3384"/>
                </a:lnTo>
                <a:lnTo>
                  <a:pt x="595" y="3384"/>
                </a:lnTo>
                <a:lnTo>
                  <a:pt x="544" y="3241"/>
                </a:lnTo>
                <a:lnTo>
                  <a:pt x="498" y="3102"/>
                </a:lnTo>
                <a:lnTo>
                  <a:pt x="453" y="2963"/>
                </a:lnTo>
                <a:lnTo>
                  <a:pt x="413" y="2826"/>
                </a:lnTo>
                <a:lnTo>
                  <a:pt x="375" y="2690"/>
                </a:lnTo>
                <a:lnTo>
                  <a:pt x="341" y="2556"/>
                </a:lnTo>
                <a:lnTo>
                  <a:pt x="311" y="2426"/>
                </a:lnTo>
                <a:lnTo>
                  <a:pt x="284" y="2301"/>
                </a:lnTo>
                <a:lnTo>
                  <a:pt x="284" y="2301"/>
                </a:lnTo>
              </a:path>
            </a:pathLst>
          </a:custGeom>
          <a:solidFill>
            <a:schemeClr val="tx2">
              <a:lumMod val="20000"/>
              <a:lumOff val="80000"/>
              <a:alpha val="37000"/>
            </a:schemeClr>
          </a:soli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35" name=""/>
          <p:cNvSpPr/>
          <p:nvPr/>
        </p:nvSpPr>
        <p:spPr>
          <a:xfrm flipV="1">
            <a:off x="341291" y="0"/>
            <a:ext cx="1263649" cy="1485900"/>
          </a:xfrm>
          <a:custGeom>
            <a:avLst/>
            <a:gdLst/>
            <a:cxnLst>
              <a:cxn ang="0">
                <a:pos x="0" y="936"/>
              </a:cxn>
              <a:cxn ang="0">
                <a:pos x="796" y="936"/>
              </a:cxn>
              <a:cxn ang="0">
                <a:pos x="796" y="936"/>
              </a:cxn>
              <a:cxn ang="0">
                <a:pos x="736" y="825"/>
              </a:cxn>
              <a:cxn ang="0">
                <a:pos x="680" y="712"/>
              </a:cxn>
              <a:cxn ang="0">
                <a:pos x="624" y="595"/>
              </a:cxn>
              <a:cxn ang="0">
                <a:pos x="570" y="478"/>
              </a:cxn>
              <a:cxn ang="0">
                <a:pos x="519" y="360"/>
              </a:cxn>
              <a:cxn ang="0">
                <a:pos x="470" y="240"/>
              </a:cxn>
              <a:cxn ang="0">
                <a:pos x="422" y="119"/>
              </a:cxn>
              <a:cxn ang="0">
                <a:pos x="377" y="0"/>
              </a:cxn>
              <a:cxn ang="0">
                <a:pos x="377" y="0"/>
              </a:cxn>
              <a:cxn ang="0">
                <a:pos x="335" y="76"/>
              </a:cxn>
              <a:cxn ang="0">
                <a:pos x="298" y="151"/>
              </a:cxn>
              <a:cxn ang="0">
                <a:pos x="262" y="224"/>
              </a:cxn>
              <a:cxn ang="0">
                <a:pos x="228" y="296"/>
              </a:cxn>
              <a:cxn ang="0">
                <a:pos x="198" y="363"/>
              </a:cxn>
              <a:cxn ang="0">
                <a:pos x="169" y="430"/>
              </a:cxn>
              <a:cxn ang="0">
                <a:pos x="144" y="493"/>
              </a:cxn>
              <a:cxn ang="0">
                <a:pos x="120" y="555"/>
              </a:cxn>
              <a:cxn ang="0">
                <a:pos x="99" y="613"/>
              </a:cxn>
              <a:cxn ang="0">
                <a:pos x="80" y="670"/>
              </a:cxn>
              <a:cxn ang="0">
                <a:pos x="47" y="771"/>
              </a:cxn>
              <a:cxn ang="0">
                <a:pos x="21" y="861"/>
              </a:cxn>
              <a:cxn ang="0">
                <a:pos x="0" y="936"/>
              </a:cxn>
              <a:cxn ang="0">
                <a:pos x="0" y="936"/>
              </a:cxn>
            </a:cxnLst>
            <a:rect l="0" t="0" r="r" b="b"/>
            <a:pathLst>
              <a:path w="796" h="936">
                <a:moveTo>
                  <a:pt x="0" y="936"/>
                </a:moveTo>
                <a:lnTo>
                  <a:pt x="796" y="936"/>
                </a:lnTo>
                <a:lnTo>
                  <a:pt x="796" y="936"/>
                </a:lnTo>
                <a:lnTo>
                  <a:pt x="736" y="825"/>
                </a:lnTo>
                <a:lnTo>
                  <a:pt x="680" y="712"/>
                </a:lnTo>
                <a:lnTo>
                  <a:pt x="624" y="595"/>
                </a:lnTo>
                <a:lnTo>
                  <a:pt x="570" y="478"/>
                </a:lnTo>
                <a:lnTo>
                  <a:pt x="519" y="360"/>
                </a:lnTo>
                <a:lnTo>
                  <a:pt x="470" y="240"/>
                </a:lnTo>
                <a:lnTo>
                  <a:pt x="422" y="119"/>
                </a:lnTo>
                <a:lnTo>
                  <a:pt x="377" y="0"/>
                </a:lnTo>
                <a:lnTo>
                  <a:pt x="377" y="0"/>
                </a:lnTo>
                <a:lnTo>
                  <a:pt x="335" y="76"/>
                </a:lnTo>
                <a:lnTo>
                  <a:pt x="298" y="151"/>
                </a:lnTo>
                <a:lnTo>
                  <a:pt x="262" y="224"/>
                </a:lnTo>
                <a:lnTo>
                  <a:pt x="228" y="296"/>
                </a:lnTo>
                <a:lnTo>
                  <a:pt x="198" y="363"/>
                </a:lnTo>
                <a:lnTo>
                  <a:pt x="169" y="430"/>
                </a:lnTo>
                <a:lnTo>
                  <a:pt x="144" y="493"/>
                </a:lnTo>
                <a:lnTo>
                  <a:pt x="120" y="555"/>
                </a:lnTo>
                <a:lnTo>
                  <a:pt x="99" y="613"/>
                </a:lnTo>
                <a:lnTo>
                  <a:pt x="80" y="670"/>
                </a:lnTo>
                <a:lnTo>
                  <a:pt x="47" y="771"/>
                </a:lnTo>
                <a:lnTo>
                  <a:pt x="21" y="861"/>
                </a:lnTo>
                <a:lnTo>
                  <a:pt x="0" y="936"/>
                </a:lnTo>
                <a:lnTo>
                  <a:pt x="0" y="936"/>
                </a:lnTo>
              </a:path>
            </a:pathLst>
          </a:custGeom>
          <a:solidFill>
            <a:schemeClr val="tx2">
              <a:alpha val="18000"/>
            </a:schemeClr>
          </a:soli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21" name=""/>
          <p:cNvSpPr/>
          <p:nvPr/>
        </p:nvSpPr>
        <p:spPr>
          <a:xfrm>
            <a:off x="7529461" y="5072074"/>
            <a:ext cx="1614537" cy="1785926"/>
          </a:xfrm>
          <a:custGeom>
            <a:avLst/>
            <a:gdLst/>
            <a:cxnLst>
              <a:cxn ang="0">
                <a:pos x="0" y="2241"/>
              </a:cxn>
              <a:cxn ang="0">
                <a:pos x="1394" y="2241"/>
              </a:cxn>
              <a:cxn ang="0">
                <a:pos x="1394" y="0"/>
              </a:cxn>
              <a:cxn ang="0">
                <a:pos x="1394" y="0"/>
              </a:cxn>
              <a:cxn ang="0">
                <a:pos x="1367" y="90"/>
              </a:cxn>
              <a:cxn ang="0">
                <a:pos x="1331" y="201"/>
              </a:cxn>
              <a:cxn ang="0">
                <a:pos x="1309" y="263"/>
              </a:cxn>
              <a:cxn ang="0">
                <a:pos x="1283" y="331"/>
              </a:cxn>
              <a:cxn ang="0">
                <a:pos x="1256" y="403"/>
              </a:cxn>
              <a:cxn ang="0">
                <a:pos x="1225" y="477"/>
              </a:cxn>
              <a:cxn ang="0">
                <a:pos x="1191" y="557"/>
              </a:cxn>
              <a:cxn ang="0">
                <a:pos x="1155" y="639"/>
              </a:cxn>
              <a:cxn ang="0">
                <a:pos x="1114" y="726"/>
              </a:cxn>
              <a:cxn ang="0">
                <a:pos x="1069" y="814"/>
              </a:cxn>
              <a:cxn ang="0">
                <a:pos x="1023" y="905"/>
              </a:cxn>
              <a:cxn ang="0">
                <a:pos x="972" y="998"/>
              </a:cxn>
              <a:cxn ang="0">
                <a:pos x="918" y="1094"/>
              </a:cxn>
              <a:cxn ang="0">
                <a:pos x="860" y="1191"/>
              </a:cxn>
              <a:cxn ang="0">
                <a:pos x="860" y="1191"/>
              </a:cxn>
              <a:cxn ang="0">
                <a:pos x="820" y="1255"/>
              </a:cxn>
              <a:cxn ang="0">
                <a:pos x="778" y="1320"/>
              </a:cxn>
              <a:cxn ang="0">
                <a:pos x="736" y="1382"/>
              </a:cxn>
              <a:cxn ang="0">
                <a:pos x="691" y="1447"/>
              </a:cxn>
              <a:cxn ang="0">
                <a:pos x="646" y="1510"/>
              </a:cxn>
              <a:cxn ang="0">
                <a:pos x="598" y="1574"/>
              </a:cxn>
              <a:cxn ang="0">
                <a:pos x="549" y="1638"/>
              </a:cxn>
              <a:cxn ang="0">
                <a:pos x="496" y="1702"/>
              </a:cxn>
              <a:cxn ang="0">
                <a:pos x="444" y="1767"/>
              </a:cxn>
              <a:cxn ang="0">
                <a:pos x="387" y="1833"/>
              </a:cxn>
              <a:cxn ang="0">
                <a:pos x="329" y="1898"/>
              </a:cxn>
              <a:cxn ang="0">
                <a:pos x="269" y="1966"/>
              </a:cxn>
              <a:cxn ang="0">
                <a:pos x="206" y="2033"/>
              </a:cxn>
              <a:cxn ang="0">
                <a:pos x="140" y="2102"/>
              </a:cxn>
              <a:cxn ang="0">
                <a:pos x="72" y="2171"/>
              </a:cxn>
              <a:cxn ang="0">
                <a:pos x="0" y="2241"/>
              </a:cxn>
              <a:cxn ang="0">
                <a:pos x="0" y="2241"/>
              </a:cxn>
            </a:cxnLst>
            <a:rect l="0" t="0" r="r" b="b"/>
            <a:pathLst>
              <a:path w="1394" h="2241">
                <a:moveTo>
                  <a:pt x="0" y="2241"/>
                </a:moveTo>
                <a:lnTo>
                  <a:pt x="1394" y="2241"/>
                </a:lnTo>
                <a:lnTo>
                  <a:pt x="1394" y="0"/>
                </a:lnTo>
                <a:lnTo>
                  <a:pt x="1394" y="0"/>
                </a:lnTo>
                <a:lnTo>
                  <a:pt x="1367" y="90"/>
                </a:lnTo>
                <a:lnTo>
                  <a:pt x="1331" y="201"/>
                </a:lnTo>
                <a:lnTo>
                  <a:pt x="1309" y="263"/>
                </a:lnTo>
                <a:lnTo>
                  <a:pt x="1283" y="331"/>
                </a:lnTo>
                <a:lnTo>
                  <a:pt x="1256" y="403"/>
                </a:lnTo>
                <a:lnTo>
                  <a:pt x="1225" y="477"/>
                </a:lnTo>
                <a:lnTo>
                  <a:pt x="1191" y="557"/>
                </a:lnTo>
                <a:lnTo>
                  <a:pt x="1155" y="639"/>
                </a:lnTo>
                <a:lnTo>
                  <a:pt x="1114" y="726"/>
                </a:lnTo>
                <a:lnTo>
                  <a:pt x="1069" y="814"/>
                </a:lnTo>
                <a:lnTo>
                  <a:pt x="1023" y="905"/>
                </a:lnTo>
                <a:lnTo>
                  <a:pt x="972" y="998"/>
                </a:lnTo>
                <a:lnTo>
                  <a:pt x="918" y="1094"/>
                </a:lnTo>
                <a:lnTo>
                  <a:pt x="860" y="1191"/>
                </a:lnTo>
                <a:lnTo>
                  <a:pt x="860" y="1191"/>
                </a:lnTo>
                <a:lnTo>
                  <a:pt x="820" y="1255"/>
                </a:lnTo>
                <a:lnTo>
                  <a:pt x="778" y="1320"/>
                </a:lnTo>
                <a:lnTo>
                  <a:pt x="736" y="1382"/>
                </a:lnTo>
                <a:lnTo>
                  <a:pt x="691" y="1447"/>
                </a:lnTo>
                <a:lnTo>
                  <a:pt x="646" y="1510"/>
                </a:lnTo>
                <a:lnTo>
                  <a:pt x="598" y="1574"/>
                </a:lnTo>
                <a:lnTo>
                  <a:pt x="549" y="1638"/>
                </a:lnTo>
                <a:lnTo>
                  <a:pt x="496" y="1702"/>
                </a:lnTo>
                <a:lnTo>
                  <a:pt x="444" y="1767"/>
                </a:lnTo>
                <a:lnTo>
                  <a:pt x="387" y="1833"/>
                </a:lnTo>
                <a:lnTo>
                  <a:pt x="329" y="1898"/>
                </a:lnTo>
                <a:lnTo>
                  <a:pt x="269" y="1966"/>
                </a:lnTo>
                <a:lnTo>
                  <a:pt x="206" y="2033"/>
                </a:lnTo>
                <a:lnTo>
                  <a:pt x="140" y="2102"/>
                </a:lnTo>
                <a:lnTo>
                  <a:pt x="72" y="2171"/>
                </a:lnTo>
                <a:lnTo>
                  <a:pt x="0" y="2241"/>
                </a:lnTo>
                <a:lnTo>
                  <a:pt x="0" y="2241"/>
                </a:lnTo>
              </a:path>
            </a:pathLst>
          </a:custGeom>
          <a:gradFill>
            <a:gsLst>
              <a:gs pos="0">
                <a:schemeClr val="bg2"/>
              </a:gs>
              <a:gs pos="100000">
                <a:schemeClr val="bg2">
                  <a:alpha val="17000"/>
                </a:schemeClr>
              </a:gs>
            </a:gsLst>
            <a:lin ang="10800000" scaled="1"/>
          </a:gra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323849" y="123802"/>
            <a:ext cx="8477249" cy="939784"/>
          </a:xfrm>
          <a:prstGeom prst="rect">
            <a:avLst/>
          </a:prstGeom>
        </p:spPr>
        <p:txBody>
          <a:bodyPr vert="horz" lIns="91440" tIns="45720" rIns="91440" bIns="45720" anchor="ctr"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pic>
        <p:nvPicPr>
          <p:cNvPr id="12" name="" descr="132"/>
          <p:cNvPicPr>
            <a:picLocks noChangeAspect="1" noChangeArrowheads="1"/>
          </p:cNvPicPr>
          <p:nvPr/>
        </p:nvPicPr>
        <p:blipFill rotWithShape="1">
          <a:blip r:embed="rId15">
            <a:alphaModFix/>
            <a:duotone>
              <a:prstClr val="black"/>
              <a:schemeClr val="accent3">
                <a:tint val="45000"/>
                <a:satMod val="400000"/>
              </a:schemeClr>
            </a:duotone>
            <a:lum/>
          </a:blip>
          <a:srcRect/>
          <a:stretch>
            <a:fillRect/>
          </a:stretch>
        </p:blipFill>
        <p:spPr>
          <a:xfrm>
            <a:off x="0" y="4214818"/>
            <a:ext cx="9143999" cy="2643182"/>
          </a:xfrm>
          <a:prstGeom prst="rect">
            <a:avLst/>
          </a:prstGeom>
          <a:noFill/>
        </p:spPr>
      </p:pic>
      <p:sp>
        <p:nvSpPr>
          <p:cNvPr id="3" name=""/>
          <p:cNvSpPr>
            <a:spLocks noGrp="1"/>
          </p:cNvSpPr>
          <p:nvPr>
            <p:ph type="body" idx="1"/>
          </p:nvPr>
        </p:nvSpPr>
        <p:spPr>
          <a:xfrm>
            <a:off x="323849" y="1308100"/>
            <a:ext cx="8477249" cy="4960939"/>
          </a:xfrm>
          <a:prstGeom prst="rect">
            <a:avLst/>
          </a:prstGeom>
        </p:spPr>
        <p:txBody>
          <a:bodyPr vert="horz" wrap="square" lIns="91440" tIns="45720" rIns="91440" bIns="45720" anchor="t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  <a:p>
            <a:pPr lvl="8">
              <a:defRPr lang="ko-KR" altLang="en-US"/>
            </a:pPr>
            <a:endParaRPr lang="ko-KR" altLang="en-US"/>
          </a:p>
        </p:txBody>
      </p:sp>
      <p:sp>
        <p:nvSpPr>
          <p:cNvPr id="5" name=""/>
          <p:cNvSpPr>
            <a:spLocks noGrp="1"/>
          </p:cNvSpPr>
          <p:nvPr>
            <p:ph type="ftr" sz="quarter" idx="3"/>
          </p:nvPr>
        </p:nvSpPr>
        <p:spPr>
          <a:xfrm>
            <a:off x="3124199" y="6356350"/>
            <a:ext cx="28955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ctr">
              <a:defRPr sz="12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"/>
          <p:cNvSpPr>
            <a:spLocks noGrp="1"/>
          </p:cNvSpPr>
          <p:nvPr>
            <p:ph type="sldNum" sz="quarter" idx="4"/>
          </p:nvPr>
        </p:nvSpPr>
        <p:spPr>
          <a:xfrm>
            <a:off x="6667499" y="6356350"/>
            <a:ext cx="21335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r">
              <a:defRPr sz="12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2"/>
          </p:nvPr>
        </p:nvSpPr>
        <p:spPr>
          <a:xfrm>
            <a:off x="323849" y="6356350"/>
            <a:ext cx="21335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l">
              <a:defRPr sz="12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D8D7A7C4-C82A-4D21-9AB0-F0C5A1D3EF09}" type="datetime1">
              <a:rPr lang="ko-KR" altLang="en-US"/>
              <a:pPr>
                <a:defRPr lang="ko-KR" altLang="en-US"/>
              </a:pPr>
              <a:t>2020-03-01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9" r:id="rId1"/>
    <p:sldLayoutId id="2147484030" r:id="rId2"/>
    <p:sldLayoutId id="2147484031" r:id="rId3"/>
    <p:sldLayoutId id="2147484032" r:id="rId4"/>
    <p:sldLayoutId id="2147484033" r:id="rId5"/>
    <p:sldLayoutId id="2147484034" r:id="rId6"/>
    <p:sldLayoutId id="2147484035" r:id="rId7"/>
    <p:sldLayoutId id="2147484036" r:id="rId8"/>
    <p:sldLayoutId id="2147484037" r:id="rId9"/>
    <p:sldLayoutId id="2147484038" r:id="rId10"/>
    <p:sldLayoutId id="2147484039" r:id="rId11"/>
    <p:sldLayoutId id="2147484040" r:id="rId12"/>
    <p:sldLayoutId id="2147484041" r:id="rId13"/>
  </p:sldLayoutIdLst>
  <p:transition xmlns:mc="http://schemas.openxmlformats.org/markup-compatibility/2006" xmlns:hp="http://schemas.haansoft.com/office/presentation/8.0" mc:Ignorable="hp" hp:hslDur="500"/>
  <p:txStyles>
    <p:titleStyle>
      <a:lvl1pPr algn="l" defTabSz="914400" rtl="0" eaLnBrk="1" latinLnBrk="1" hangingPunct="1">
        <a:spcBef>
          <a:spcPct val="0"/>
        </a:spcBef>
        <a:buNone/>
        <a:defRPr sz="3800" kern="120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1884" indent="-341884" algn="l" defTabSz="914400" rtl="0" eaLnBrk="1" latinLnBrk="1" hangingPunct="1">
        <a:spcBef>
          <a:spcPct val="20000"/>
        </a:spcBef>
        <a:buClr>
          <a:schemeClr val="tx1">
            <a:lumMod val="90000"/>
            <a:lumOff val="10000"/>
          </a:schemeClr>
        </a:buClr>
        <a:buSzPct val="80000"/>
        <a:buFont typeface="Wingdings"/>
        <a:buChar char=""/>
        <a:defRPr xmlns:mc="http://schemas.openxmlformats.org/markup-compatibility/2006" xmlns:hp="http://schemas.haansoft.com/office/presentation/8.0" sz="2400" b="0" i="0" u="none" strike="noStrike" kern="1200" baseline="0" mc:Ignorable="hp" hp:hslEmbossed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447675" indent="-257175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Wingdings"/>
        <a:buChar char="§"/>
        <a:defRPr sz="20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2pPr>
      <a:lvl3pPr marL="628650" indent="-180975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Arial"/>
        <a:buChar char="•"/>
        <a:defRPr sz="18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3pPr>
      <a:lvl4pPr marL="809625" indent="-180975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Arial"/>
        <a:buChar char="–"/>
        <a:defRPr sz="16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4pPr>
      <a:lvl5pPr marL="990600" indent="-171450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Arial"/>
        <a:buChar char="»"/>
        <a:defRPr sz="16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5pPr>
      <a:lvl6pPr marL="1160463" indent="-173038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Lucida Sans Unicode"/>
        <a:buChar char="»"/>
        <a:defRPr sz="16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6pPr>
      <a:lvl7pPr marL="1349375" indent="-188913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Lucida Sans Unicode"/>
        <a:buChar char="»"/>
        <a:tabLst>
          <a:tab pos="1349375" algn="l"/>
        </a:tabLst>
        <a:defRPr sz="16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7pPr>
      <a:lvl8pPr marL="1524000" indent="-174625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Lucida Sans Unicode"/>
        <a:buChar char="»"/>
        <a:defRPr sz="16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8pPr>
      <a:lvl9pPr marL="1698625" indent="-174625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Lucida Sans Unicode"/>
        <a:buChar char="»"/>
        <a:defRPr sz="16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6.xml"  /></Relationships>
</file>

<file path=ppt/slides/_rels/slide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/Relationships>
</file>

<file path=ppt/slides/slide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 idx="0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/>
            </a:r>
            <a:endParaRPr lang="ko-KR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85"/>
          <p:cNvGrpSpPr/>
          <p:nvPr/>
        </p:nvGrpSpPr>
        <p:grpSpPr>
          <a:xfrm rot="0">
            <a:off x="2" y="1015984"/>
            <a:ext cx="9144000" cy="5715015"/>
            <a:chOff x="2" y="1015984"/>
            <a:chExt cx="9144000" cy="5715015"/>
          </a:xfrm>
        </p:grpSpPr>
        <p:grpSp>
          <p:nvGrpSpPr>
            <p:cNvPr id="6" name="그룹 78"/>
            <p:cNvGrpSpPr/>
            <p:nvPr/>
          </p:nvGrpSpPr>
          <p:grpSpPr>
            <a:xfrm rot="0">
              <a:off x="2" y="1015984"/>
              <a:ext cx="9144000" cy="5715015"/>
              <a:chOff x="2" y="1015984"/>
              <a:chExt cx="9144000" cy="5715015"/>
            </a:xfrm>
          </p:grpSpPr>
          <p:sp>
            <p:nvSpPr>
              <p:cNvPr id="7" name="직사각형 26"/>
              <p:cNvSpPr/>
              <p:nvPr/>
            </p:nvSpPr>
            <p:spPr>
              <a:xfrm rot="5400000">
                <a:off x="858533" y="157453"/>
                <a:ext cx="2829175" cy="4546238"/>
              </a:xfrm>
              <a:prstGeom prst="rect">
                <a:avLst/>
              </a:prstGeom>
              <a:gradFill flip="none" rotWithShape="1">
                <a:gsLst>
                  <a:gs pos="48000">
                    <a:schemeClr val="bg2">
                      <a:lumMod val="20000"/>
                      <a:lumOff val="80000"/>
                      <a:alpha val="0"/>
                    </a:schemeClr>
                  </a:gs>
                  <a:gs pos="100000">
                    <a:schemeClr val="bg2">
                      <a:alpha val="58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8" name="직사각형 27"/>
              <p:cNvSpPr/>
              <p:nvPr/>
            </p:nvSpPr>
            <p:spPr>
              <a:xfrm rot="5400000">
                <a:off x="858533" y="3043293"/>
                <a:ext cx="2829175" cy="4546238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63000">
                    <a:schemeClr val="accent1">
                      <a:tint val="44500"/>
                      <a:satMod val="160000"/>
                      <a:alpha val="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9" name="직사각형 28"/>
              <p:cNvSpPr/>
              <p:nvPr/>
            </p:nvSpPr>
            <p:spPr>
              <a:xfrm rot="16200000" flipH="1">
                <a:off x="5456295" y="157453"/>
                <a:ext cx="2829175" cy="4546238"/>
              </a:xfrm>
              <a:prstGeom prst="rect">
                <a:avLst/>
              </a:prstGeom>
              <a:gradFill flip="none" rotWithShape="1">
                <a:gsLst>
                  <a:gs pos="48000">
                    <a:schemeClr val="bg2">
                      <a:lumMod val="20000"/>
                      <a:lumOff val="80000"/>
                      <a:alpha val="0"/>
                    </a:schemeClr>
                  </a:gs>
                  <a:gs pos="100000">
                    <a:schemeClr val="bg2">
                      <a:alpha val="58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0" name="직사각형 32"/>
              <p:cNvSpPr/>
              <p:nvPr/>
            </p:nvSpPr>
            <p:spPr>
              <a:xfrm rot="16200000" flipH="1">
                <a:off x="5456295" y="3043293"/>
                <a:ext cx="2829175" cy="4546238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63000">
                    <a:schemeClr val="accent1">
                      <a:tint val="44500"/>
                      <a:satMod val="160000"/>
                      <a:alpha val="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1" name="그룹 77"/>
            <p:cNvGrpSpPr/>
            <p:nvPr/>
          </p:nvGrpSpPr>
          <p:grpSpPr>
            <a:xfrm rot="0">
              <a:off x="72594" y="1058847"/>
              <a:ext cx="9000000" cy="5652000"/>
              <a:chOff x="72594" y="1058847"/>
              <a:chExt cx="9000000" cy="5652000"/>
            </a:xfrm>
          </p:grpSpPr>
          <p:sp>
            <p:nvSpPr>
              <p:cNvPr id="12" name="직선 연결선 74"/>
              <p:cNvSpPr>
                <a:spLocks noTextEdit="1"/>
              </p:cNvSpPr>
              <p:nvPr/>
            </p:nvSpPr>
            <p:spPr>
              <a:xfrm rot="5400000" flipV="1">
                <a:off x="1746593" y="3878482"/>
                <a:ext cx="5652000" cy="12729"/>
              </a:xfrm>
              <a:prstGeom prst="line">
                <a:avLst/>
              </a:prstGeom>
              <a:noFill/>
              <a:ln w="19050" cap="flat" cmpd="sng" algn="ctr">
                <a:gradFill flip="none" rotWithShape="1">
                  <a:gsLst>
                    <a:gs pos="0">
                      <a:sysClr val="window" lastClr="ffffff">
                        <a:alpha val="0"/>
                      </a:sysClr>
                    </a:gs>
                    <a:gs pos="30000">
                      <a:schemeClr val="tx2">
                        <a:lumMod val="75000"/>
                      </a:schemeClr>
                    </a:gs>
                    <a:gs pos="70000">
                      <a:schemeClr val="tx2">
                        <a:lumMod val="75000"/>
                      </a:scheme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sp>
          <p:cxnSp>
            <p:nvCxnSpPr>
              <p:cNvPr id="12" name="직선 연결선 74"/>
              <p:cNvCxnSpPr/>
              <p:nvPr/>
            </p:nvCxnSpPr>
            <p:spPr>
              <a:xfrm rot="5400000" flipV="1">
                <a:off x="1746593" y="3878482"/>
                <a:ext cx="5652000" cy="12729"/>
              </a:xfrm>
              <a:prstGeom prst="line">
                <a:avLst/>
              </a:prstGeom>
              <a:noFill/>
              <a:ln w="19050" cap="flat" cmpd="sng" algn="ctr">
                <a:gradFill flip="none" rotWithShape="1">
                  <a:gsLst>
                    <a:gs pos="0">
                      <a:sysClr val="window" lastClr="ffffff">
                        <a:alpha val="0"/>
                      </a:sysClr>
                    </a:gs>
                    <a:gs pos="30000">
                      <a:schemeClr val="tx2">
                        <a:lumMod val="75000"/>
                      </a:schemeClr>
                    </a:gs>
                    <a:gs pos="70000">
                      <a:schemeClr val="tx2">
                        <a:lumMod val="75000"/>
                      </a:scheme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cxnSp>
          <p:sp>
            <p:nvSpPr>
              <p:cNvPr id="13" name="직선 연결선 76"/>
              <p:cNvSpPr>
                <a:spLocks noTextEdit="1"/>
              </p:cNvSpPr>
              <p:nvPr/>
            </p:nvSpPr>
            <p:spPr>
              <a:xfrm rot="10800000" flipV="1">
                <a:off x="72594" y="3878481"/>
                <a:ext cx="9000000" cy="12729"/>
              </a:xfrm>
              <a:prstGeom prst="line">
                <a:avLst/>
              </a:prstGeom>
              <a:noFill/>
              <a:ln w="19050" cap="flat" cmpd="sng" algn="ctr">
                <a:gradFill flip="none" rotWithShape="1">
                  <a:gsLst>
                    <a:gs pos="0">
                      <a:sysClr val="window" lastClr="ffffff">
                        <a:alpha val="0"/>
                      </a:sysClr>
                    </a:gs>
                    <a:gs pos="30000">
                      <a:schemeClr val="tx2">
                        <a:lumMod val="75000"/>
                      </a:schemeClr>
                    </a:gs>
                    <a:gs pos="70000">
                      <a:schemeClr val="tx2">
                        <a:lumMod val="75000"/>
                      </a:scheme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sp>
          <p:cxnSp>
            <p:nvCxnSpPr>
              <p:cNvPr id="13" name="직선 연결선 76"/>
              <p:cNvCxnSpPr/>
              <p:nvPr/>
            </p:nvCxnSpPr>
            <p:spPr>
              <a:xfrm rot="10800000" flipV="1">
                <a:off x="72594" y="3878481"/>
                <a:ext cx="9000000" cy="12729"/>
              </a:xfrm>
              <a:prstGeom prst="line">
                <a:avLst/>
              </a:prstGeom>
              <a:noFill/>
              <a:ln w="19050" cap="flat" cmpd="sng" algn="ctr">
                <a:gradFill flip="none" rotWithShape="1">
                  <a:gsLst>
                    <a:gs pos="0">
                      <a:sysClr val="window" lastClr="ffffff">
                        <a:alpha val="0"/>
                      </a:sysClr>
                    </a:gs>
                    <a:gs pos="30000">
                      <a:schemeClr val="tx2">
                        <a:lumMod val="75000"/>
                      </a:schemeClr>
                    </a:gs>
                    <a:gs pos="70000">
                      <a:schemeClr val="tx2">
                        <a:lumMod val="75000"/>
                      </a:scheme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cxnSp>
        </p:grpSp>
      </p:grpSp>
      <p:sp>
        <p:nvSpPr>
          <p:cNvPr id="14" name="제목 35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다이어그램</a:t>
            </a:r>
            <a:endParaRPr lang="ko-KR" altLang="en-US"/>
          </a:p>
        </p:txBody>
      </p:sp>
      <p:sp>
        <p:nvSpPr>
          <p:cNvPr id="22" name="TextBox 81"/>
          <p:cNvSpPr txBox="1"/>
          <p:nvPr/>
        </p:nvSpPr>
        <p:spPr>
          <a:xfrm>
            <a:off x="500034" y="1500174"/>
            <a:ext cx="4000528" cy="2286016"/>
          </a:xfrm>
          <a:prstGeom prst="rect">
            <a:avLst/>
          </a:prstGeom>
        </p:spPr>
        <p:txBody>
          <a:bodyPr vert="horz" lIns="91440" tIns="45720" rIns="91440" bIns="45720"/>
          <a:lstStyle/>
          <a:p>
            <a:pPr marL="270033" lvl="0" indent="-270033" algn="l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>
                  <a:lumMod val="90000"/>
                  <a:lumOff val="10000"/>
                </a:schemeClr>
              </a:buClr>
              <a:buSzPct val="80000"/>
              <a:buFont typeface="Wingdings"/>
              <a:buChar char="¤"/>
              <a:defRPr/>
            </a:pPr>
            <a:r>
              <a:rPr lang="ko-KR" altLang="en-US" sz="2000" b="0" i="0" spc="5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cs typeface="+mn-cs"/>
              </a:rPr>
              <a:t>내용</a:t>
            </a:r>
            <a:endParaRPr lang="ko-KR" altLang="en-US" sz="2000" b="0" i="0" spc="5">
              <a:solidFill>
                <a:schemeClr val="tx1">
                  <a:lumMod val="90000"/>
                  <a:lumOff val="1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3" name="TextBox 82"/>
          <p:cNvSpPr txBox="1"/>
          <p:nvPr/>
        </p:nvSpPr>
        <p:spPr>
          <a:xfrm>
            <a:off x="500034" y="4089400"/>
            <a:ext cx="4000528" cy="2428892"/>
          </a:xfrm>
          <a:prstGeom prst="rect">
            <a:avLst/>
          </a:prstGeom>
        </p:spPr>
        <p:txBody>
          <a:bodyPr vert="horz" lIns="91440" tIns="45720" rIns="91440" bIns="45720"/>
          <a:lstStyle/>
          <a:p>
            <a:pPr marL="270033" lvl="0" indent="-270033" algn="l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>
                  <a:lumMod val="90000"/>
                  <a:lumOff val="10000"/>
                </a:schemeClr>
              </a:buClr>
              <a:buSzPct val="80000"/>
              <a:buFont typeface="Wingdings"/>
              <a:buChar char="¤"/>
              <a:defRPr/>
            </a:pPr>
            <a:r>
              <a:rPr lang="ko-KR" altLang="en-US" sz="2000" b="0" i="0" spc="5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cs typeface="+mn-cs"/>
              </a:rPr>
              <a:t>내용</a:t>
            </a:r>
            <a:endParaRPr lang="ko-KR" altLang="en-US" sz="2000" b="0" i="0" spc="5">
              <a:solidFill>
                <a:schemeClr val="tx1">
                  <a:lumMod val="90000"/>
                  <a:lumOff val="1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4" name="TextBox 83"/>
          <p:cNvSpPr txBox="1"/>
          <p:nvPr/>
        </p:nvSpPr>
        <p:spPr>
          <a:xfrm>
            <a:off x="4681526" y="1500174"/>
            <a:ext cx="4000528" cy="2286016"/>
          </a:xfrm>
          <a:prstGeom prst="rect">
            <a:avLst/>
          </a:prstGeom>
        </p:spPr>
        <p:txBody>
          <a:bodyPr vert="horz" lIns="91440" tIns="45720" rIns="91440" bIns="45720"/>
          <a:lstStyle/>
          <a:p>
            <a:pPr marL="270033" lvl="0" indent="-270033" algn="r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>
                  <a:lumMod val="90000"/>
                  <a:lumOff val="10000"/>
                </a:schemeClr>
              </a:buClr>
              <a:buSzPct val="80000"/>
              <a:buFont typeface="Wingdings"/>
              <a:buChar char="¤"/>
              <a:defRPr/>
            </a:pPr>
            <a:r>
              <a:rPr lang="ko-KR" altLang="en-US" sz="2000" b="0" i="0" spc="5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cs typeface="+mn-cs"/>
              </a:rPr>
              <a:t>내용</a:t>
            </a:r>
            <a:endParaRPr lang="ko-KR" altLang="en-US" sz="2000" b="0" i="0" spc="5">
              <a:solidFill>
                <a:schemeClr val="tx1">
                  <a:lumMod val="90000"/>
                  <a:lumOff val="1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5" name="TextBox 84"/>
          <p:cNvSpPr txBox="1"/>
          <p:nvPr/>
        </p:nvSpPr>
        <p:spPr>
          <a:xfrm>
            <a:off x="4681526" y="4089400"/>
            <a:ext cx="4000528" cy="2428892"/>
          </a:xfrm>
          <a:prstGeom prst="rect">
            <a:avLst/>
          </a:prstGeom>
        </p:spPr>
        <p:txBody>
          <a:bodyPr vert="horz" lIns="91440" tIns="45720" rIns="91440" bIns="45720"/>
          <a:lstStyle/>
          <a:p>
            <a:pPr marL="270033" lvl="0" indent="-270033" algn="r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>
                  <a:lumMod val="90000"/>
                  <a:lumOff val="10000"/>
                </a:schemeClr>
              </a:buClr>
              <a:buSzPct val="80000"/>
              <a:buFont typeface="Wingdings"/>
              <a:buChar char="¤"/>
              <a:defRPr/>
            </a:pPr>
            <a:r>
              <a:rPr lang="ko-KR" altLang="en-US" sz="2000" b="0" i="0" spc="5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cs typeface="+mn-cs"/>
              </a:rPr>
              <a:t>내용</a:t>
            </a:r>
            <a:endParaRPr lang="ko-KR" altLang="en-US" sz="2000" b="0" i="0" spc="5">
              <a:solidFill>
                <a:schemeClr val="tx1">
                  <a:lumMod val="90000"/>
                  <a:lumOff val="1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38" name=""/>
          <p:cNvSpPr/>
          <p:nvPr/>
        </p:nvSpPr>
        <p:spPr>
          <a:xfrm>
            <a:off x="1215205" y="1500174"/>
            <a:ext cx="2903589" cy="692112"/>
          </a:xfrm>
          <a:prstGeom prst="roundRect">
            <a:avLst>
              <a:gd name="adj" fmla="val 5000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p>
            <a:pPr algn="ctr">
              <a:defRPr/>
            </a:pPr>
            <a:endParaRPr lang="ko-KR" altLang="en-US"/>
          </a:p>
        </p:txBody>
      </p:sp>
      <p:sp>
        <p:nvSpPr>
          <p:cNvPr id="39" name=""/>
          <p:cNvSpPr/>
          <p:nvPr/>
        </p:nvSpPr>
        <p:spPr>
          <a:xfrm>
            <a:off x="5040568" y="1500174"/>
            <a:ext cx="2903589" cy="692112"/>
          </a:xfrm>
          <a:prstGeom prst="roundRect">
            <a:avLst>
              <a:gd name="adj" fmla="val 5000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p>
            <a:pPr algn="ctr">
              <a:defRPr/>
            </a:pPr>
            <a:endParaRPr lang="ko-KR" altLang="en-US"/>
          </a:p>
        </p:txBody>
      </p:sp>
      <p:sp>
        <p:nvSpPr>
          <p:cNvPr id="40" name=""/>
          <p:cNvSpPr/>
          <p:nvPr/>
        </p:nvSpPr>
        <p:spPr>
          <a:xfrm>
            <a:off x="1215205" y="4403763"/>
            <a:ext cx="2903589" cy="692112"/>
          </a:xfrm>
          <a:prstGeom prst="roundRect">
            <a:avLst>
              <a:gd name="adj" fmla="val 5000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p>
            <a:pPr algn="ctr">
              <a:defRPr/>
            </a:pPr>
            <a:endParaRPr lang="ko-KR" altLang="en-US"/>
          </a:p>
        </p:txBody>
      </p:sp>
      <p:sp>
        <p:nvSpPr>
          <p:cNvPr id="41" name=""/>
          <p:cNvSpPr/>
          <p:nvPr/>
        </p:nvSpPr>
        <p:spPr>
          <a:xfrm>
            <a:off x="5040568" y="4403763"/>
            <a:ext cx="2903589" cy="692112"/>
          </a:xfrm>
          <a:prstGeom prst="roundRect">
            <a:avLst>
              <a:gd name="adj" fmla="val 5000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p>
            <a:pPr algn="ctr">
              <a:defRPr/>
            </a:pPr>
            <a:endParaRPr lang="ko-KR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3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다이어그램</a:t>
            </a:r>
            <a:endParaRPr lang="ko-KR" altLang="en-US"/>
          </a:p>
        </p:txBody>
      </p:sp>
      <p:grpSp>
        <p:nvGrpSpPr>
          <p:cNvPr id="2" name="그룹 10"/>
          <p:cNvGrpSpPr/>
          <p:nvPr/>
        </p:nvGrpSpPr>
        <p:grpSpPr>
          <a:xfrm rot="0">
            <a:off x="4251320" y="1571612"/>
            <a:ext cx="3213128" cy="1714512"/>
            <a:chOff x="2700924" y="2301610"/>
            <a:chExt cx="3000396" cy="1714512"/>
          </a:xfrm>
        </p:grpSpPr>
        <p:sp>
          <p:nvSpPr>
            <p:cNvPr id="9" name="타원 8"/>
            <p:cNvSpPr/>
            <p:nvPr/>
          </p:nvSpPr>
          <p:spPr>
            <a:xfrm>
              <a:off x="2700924" y="2301610"/>
              <a:ext cx="3000396" cy="1714512"/>
            </a:xfrm>
            <a:prstGeom prst="ellipse">
              <a:avLst/>
            </a:prstGeom>
            <a:gradFill>
              <a:gsLst>
                <a:gs pos="0">
                  <a:schemeClr val="bg2">
                    <a:lumMod val="20000"/>
                    <a:lumOff val="80000"/>
                    <a:alpha val="0"/>
                  </a:schemeClr>
                </a:gs>
                <a:gs pos="19000">
                  <a:schemeClr val="bg2">
                    <a:lumMod val="20000"/>
                    <a:lumOff val="80000"/>
                    <a:alpha val="31000"/>
                  </a:schemeClr>
                </a:gs>
                <a:gs pos="40000">
                  <a:schemeClr val="bg2">
                    <a:lumMod val="60000"/>
                    <a:lumOff val="40000"/>
                    <a:alpha val="55000"/>
                  </a:schemeClr>
                </a:gs>
                <a:gs pos="6600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4500000" scaled="0"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0" name="타원 9"/>
            <p:cNvSpPr/>
            <p:nvPr/>
          </p:nvSpPr>
          <p:spPr>
            <a:xfrm>
              <a:off x="2867112" y="2334116"/>
              <a:ext cx="2619287" cy="14967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lvl="0" algn="ctr">
                <a:defRPr/>
              </a:pPr>
              <a:r>
                <a:rPr lang="ko-KR" altLang="en-US" sz="2800">
                  <a:solidFill>
                    <a:schemeClr val="bg2">
                      <a:lumMod val="75000"/>
                    </a:schemeClr>
                  </a:solidFill>
                </a:rPr>
                <a:t>내용</a:t>
              </a:r>
              <a:endParaRPr lang="ko-KR" altLang="en-US" sz="2800">
                <a:solidFill>
                  <a:schemeClr val="bg2">
                    <a:lumMod val="75000"/>
                  </a:schemeClr>
                </a:solidFill>
              </a:endParaRPr>
            </a:p>
          </p:txBody>
        </p:sp>
      </p:grpSp>
      <p:sp>
        <p:nvSpPr>
          <p:cNvPr id="13" name="줄무늬가 있는 오른쪽 화살표 12"/>
          <p:cNvSpPr/>
          <p:nvPr/>
        </p:nvSpPr>
        <p:spPr>
          <a:xfrm rot="19464198" flipH="1">
            <a:off x="3387487" y="2709057"/>
            <a:ext cx="650684" cy="557202"/>
          </a:xfrm>
          <a:prstGeom prst="stripedRightArrow">
            <a:avLst>
              <a:gd name="adj1" fmla="val 50000"/>
              <a:gd name="adj2" fmla="val 66000"/>
            </a:avLst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>
              <a:defRPr/>
            </a:pPr>
            <a:endParaRPr lang="ko-KR" altLang="en-US"/>
          </a:p>
        </p:txBody>
      </p:sp>
      <p:grpSp>
        <p:nvGrpSpPr>
          <p:cNvPr id="3" name="그룹 13"/>
          <p:cNvGrpSpPr/>
          <p:nvPr/>
        </p:nvGrpSpPr>
        <p:grpSpPr>
          <a:xfrm rot="0">
            <a:off x="607982" y="3286124"/>
            <a:ext cx="3213128" cy="1714512"/>
            <a:chOff x="2700924" y="2301610"/>
            <a:chExt cx="3000396" cy="1714512"/>
          </a:xfrm>
        </p:grpSpPr>
        <p:sp>
          <p:nvSpPr>
            <p:cNvPr id="15" name="타원 14"/>
            <p:cNvSpPr/>
            <p:nvPr/>
          </p:nvSpPr>
          <p:spPr>
            <a:xfrm>
              <a:off x="2700924" y="2301610"/>
              <a:ext cx="3000396" cy="1714512"/>
            </a:xfrm>
            <a:prstGeom prst="ellipse">
              <a:avLst/>
            </a:prstGeom>
            <a:gradFill>
              <a:gsLst>
                <a:gs pos="0">
                  <a:schemeClr val="bg2">
                    <a:lumMod val="20000"/>
                    <a:lumOff val="80000"/>
                    <a:alpha val="0"/>
                  </a:schemeClr>
                </a:gs>
                <a:gs pos="19000">
                  <a:schemeClr val="bg2">
                    <a:lumMod val="20000"/>
                    <a:lumOff val="80000"/>
                    <a:alpha val="31000"/>
                  </a:schemeClr>
                </a:gs>
                <a:gs pos="40000">
                  <a:schemeClr val="bg2">
                    <a:lumMod val="60000"/>
                    <a:lumOff val="40000"/>
                    <a:alpha val="55000"/>
                  </a:schemeClr>
                </a:gs>
                <a:gs pos="6600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4500000" scaled="0"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6" name="타원 15"/>
            <p:cNvSpPr/>
            <p:nvPr/>
          </p:nvSpPr>
          <p:spPr>
            <a:xfrm>
              <a:off x="2867112" y="2334116"/>
              <a:ext cx="2619287" cy="14967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lvl="0" algn="ctr">
                <a:defRPr/>
              </a:pPr>
              <a:r>
                <a:rPr lang="ko-KR" altLang="en-US" sz="2800">
                  <a:solidFill>
                    <a:schemeClr val="bg2">
                      <a:lumMod val="75000"/>
                    </a:schemeClr>
                  </a:solidFill>
                </a:rPr>
                <a:t>내용</a:t>
              </a:r>
              <a:endParaRPr lang="ko-KR" altLang="en-US" sz="2800">
                <a:solidFill>
                  <a:schemeClr val="bg2">
                    <a:lumMod val="75000"/>
                  </a:schemeClr>
                </a:solidFill>
              </a:endParaRPr>
            </a:p>
          </p:txBody>
        </p:sp>
      </p:grpSp>
      <p:grpSp>
        <p:nvGrpSpPr>
          <p:cNvPr id="4" name="그룹 16"/>
          <p:cNvGrpSpPr/>
          <p:nvPr/>
        </p:nvGrpSpPr>
        <p:grpSpPr>
          <a:xfrm rot="0">
            <a:off x="4929190" y="4714884"/>
            <a:ext cx="3213128" cy="1714512"/>
            <a:chOff x="2700924" y="2301610"/>
            <a:chExt cx="3000396" cy="1714512"/>
          </a:xfrm>
        </p:grpSpPr>
        <p:sp>
          <p:nvSpPr>
            <p:cNvPr id="18" name="타원 17"/>
            <p:cNvSpPr/>
            <p:nvPr/>
          </p:nvSpPr>
          <p:spPr>
            <a:xfrm>
              <a:off x="2700924" y="2301610"/>
              <a:ext cx="3000396" cy="1714512"/>
            </a:xfrm>
            <a:prstGeom prst="ellipse">
              <a:avLst/>
            </a:prstGeom>
            <a:gradFill>
              <a:gsLst>
                <a:gs pos="0">
                  <a:schemeClr val="bg2">
                    <a:lumMod val="20000"/>
                    <a:lumOff val="80000"/>
                    <a:alpha val="0"/>
                  </a:schemeClr>
                </a:gs>
                <a:gs pos="19000">
                  <a:schemeClr val="bg2">
                    <a:lumMod val="20000"/>
                    <a:lumOff val="80000"/>
                    <a:alpha val="31000"/>
                  </a:schemeClr>
                </a:gs>
                <a:gs pos="40000">
                  <a:schemeClr val="bg2">
                    <a:lumMod val="60000"/>
                    <a:lumOff val="40000"/>
                    <a:alpha val="55000"/>
                  </a:schemeClr>
                </a:gs>
                <a:gs pos="6600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4500000" scaled="0"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9" name="타원 18"/>
            <p:cNvSpPr/>
            <p:nvPr/>
          </p:nvSpPr>
          <p:spPr>
            <a:xfrm>
              <a:off x="2867112" y="2334116"/>
              <a:ext cx="2619287" cy="14967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lvl="0" algn="ctr">
                <a:defRPr/>
              </a:pPr>
              <a:r>
                <a:rPr lang="ko-KR" altLang="en-US" sz="2800">
                  <a:solidFill>
                    <a:schemeClr val="bg2">
                      <a:lumMod val="75000"/>
                    </a:schemeClr>
                  </a:solidFill>
                </a:rPr>
                <a:t>내용</a:t>
              </a:r>
              <a:endParaRPr lang="ko-KR" altLang="en-US" sz="2800">
                <a:solidFill>
                  <a:schemeClr val="bg2">
                    <a:lumMod val="75000"/>
                  </a:schemeClr>
                </a:solidFill>
              </a:endParaRPr>
            </a:p>
          </p:txBody>
        </p:sp>
      </p:grpSp>
      <p:sp>
        <p:nvSpPr>
          <p:cNvPr id="20" name="줄무늬가 있는 오른쪽 화살표 19"/>
          <p:cNvSpPr/>
          <p:nvPr/>
        </p:nvSpPr>
        <p:spPr>
          <a:xfrm rot="939517">
            <a:off x="4063617" y="4578042"/>
            <a:ext cx="650684" cy="557202"/>
          </a:xfrm>
          <a:prstGeom prst="stripedRightArrow">
            <a:avLst>
              <a:gd name="adj1" fmla="val 50000"/>
              <a:gd name="adj2" fmla="val 66000"/>
            </a:avLst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>
              <a:defRPr/>
            </a:pPr>
            <a:endParaRPr lang="ko-KR" altLang="en-US"/>
          </a:p>
        </p:txBody>
      </p:sp>
      <p:sp>
        <p:nvSpPr>
          <p:cNvPr id="21" name="줄무늬가 있는 오른쪽 화살표 20"/>
          <p:cNvSpPr/>
          <p:nvPr/>
        </p:nvSpPr>
        <p:spPr>
          <a:xfrm rot="14724703">
            <a:off x="5849815" y="3490725"/>
            <a:ext cx="650684" cy="557202"/>
          </a:xfrm>
          <a:prstGeom prst="stripedRightArrow">
            <a:avLst>
              <a:gd name="adj1" fmla="val 50000"/>
              <a:gd name="adj2" fmla="val 66000"/>
            </a:avLst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>
              <a:defRPr/>
            </a:pPr>
            <a:endParaRPr lang="ko-KR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name="곡선">
  <a:themeElements>
    <a:clrScheme name="미래">
      <a:dk1>
        <a:srgbClr val="777777"/>
      </a:dk1>
      <a:lt1>
        <a:srgbClr val="ffffff"/>
      </a:lt1>
      <a:dk2>
        <a:srgbClr val="af0948"/>
      </a:dk2>
      <a:lt2>
        <a:srgbClr val="c9c9c9"/>
      </a:lt2>
      <a:accent1>
        <a:srgbClr val="3b3b3b"/>
      </a:accent1>
      <a:accent2>
        <a:srgbClr val="00b0f0"/>
      </a:accent2>
      <a:accent3>
        <a:srgbClr val="fbc0d7"/>
      </a:accent3>
      <a:accent4>
        <a:srgbClr val="6e426e"/>
      </a:accent4>
      <a:accent5>
        <a:srgbClr val="42d0d0"/>
      </a:accent5>
      <a:accent6>
        <a:srgbClr val="800000"/>
      </a:accent6>
      <a:hlink>
        <a:srgbClr val="ffcc00"/>
      </a:hlink>
      <a:folHlink>
        <a:srgbClr val="ff3300"/>
      </a:folHlink>
    </a:clrScheme>
    <a:fontScheme name="곡선">
      <a:majorFont>
        <a:latin typeface="Verdana"/>
        <a:ea typeface=""/>
        <a:cs typeface=""/>
        <a:font script="Jpan" typeface="MS PGothic"/>
        <a:font script="Hang" typeface="한컴 소망 B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MS PGothic"/>
        <a:font script="Hang" typeface="함초롬돋움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나비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254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hueMod val="100000"/>
                <a:satMod val="100000"/>
              </a:schemeClr>
            </a:gs>
            <a:gs pos="100000">
              <a:schemeClr val="phClr">
                <a:tint val="80000"/>
                <a:shade val="4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/>
  <ep:Words>9</ep:Words>
  <ep:PresentationFormat>화면 슬라이드 쇼(4:3)</ep:PresentationFormat>
  <ep:Paragraphs>6</ep:Paragraphs>
  <ep:Slides>3</ep:Slides>
  <ep:Notes>0</ep:Notes>
  <ep:TotalTime>0</ep:TotalTime>
  <ep:HiddenSlides>0</ep:HiddenSlides>
  <ep:MMClips>0</ep:MMClips>
  <ep: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ep:HeadingPairs>
  <ep:TitlesOfParts>
    <vt:vector size="4" baseType="lpstr">
      <vt:lpstr>곡선</vt:lpstr>
      <vt:lpstr>슬라이드 1</vt:lpstr>
      <vt:lpstr>다이어그램</vt:lpstr>
      <vt:lpstr>다이어그램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2020-03-01T14:25:02.377</dcterms:created>
  <dc:creator>user</dc:creator>
  <cp:lastModifiedBy>user</cp:lastModifiedBy>
  <dcterms:modified xsi:type="dcterms:W3CDTF">2020-03-01T16:23:43.542</dcterms:modified>
  <cp:revision>30</cp:revision>
  <cp:version>1100.0100.01</cp:version>
</cp:coreProperties>
</file>

<file path=docProps/custom.xml><?xml version="1.0" encoding="utf-8"?>
<cfp:Properties xmlns:r="http://schemas.openxmlformats.org/officeDocument/2006/relationships" xmlns:cfp="http://schemas.openxmlformats.org/officeDocument/2006/custom-properties" xmlns:vt="http://schemas.openxmlformats.org/officeDocument/2006/docPropsVTypes"/>
</file>