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7" r:id="rId3"/>
    <p:sldId id="270" r:id="rId4"/>
    <p:sldId id="267" r:id="rId5"/>
    <p:sldId id="269" r:id="rId6"/>
    <p:sldId id="275" r:id="rId7"/>
    <p:sldId id="276" r:id="rId8"/>
    <p:sldId id="272" r:id="rId9"/>
    <p:sldId id="268" r:id="rId10"/>
    <p:sldId id="266" r:id="rId11"/>
    <p:sldId id="273" r:id="rId12"/>
    <p:sldId id="271" r:id="rId1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10" y="7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21B62-C2FA-4A83-8425-AA73EC6B27E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35ACC-8432-44DA-A926-DAA4CB97B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213-4BCA-4207-B6D1-5C87FF19D624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6F86-FC36-4430-8006-5ACB96D3E7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994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213-4BCA-4207-B6D1-5C87FF19D624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6F86-FC36-4430-8006-5ACB96D3E7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203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213-4BCA-4207-B6D1-5C87FF19D624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6F86-FC36-4430-8006-5ACB96D3E7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610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213-4BCA-4207-B6D1-5C87FF19D624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6F86-FC36-4430-8006-5ACB96D3E7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499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213-4BCA-4207-B6D1-5C87FF19D624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6F86-FC36-4430-8006-5ACB96D3E7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67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213-4BCA-4207-B6D1-5C87FF19D624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6F86-FC36-4430-8006-5ACB96D3E7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11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213-4BCA-4207-B6D1-5C87FF19D624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6F86-FC36-4430-8006-5ACB96D3E7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844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213-4BCA-4207-B6D1-5C87FF19D624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6F86-FC36-4430-8006-5ACB96D3E7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714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213-4BCA-4207-B6D1-5C87FF19D624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6F86-FC36-4430-8006-5ACB96D3E7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931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213-4BCA-4207-B6D1-5C87FF19D624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6F86-FC36-4430-8006-5ACB96D3E7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618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213-4BCA-4207-B6D1-5C87FF19D624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6F86-FC36-4430-8006-5ACB96D3E7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155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DE213-4BCA-4207-B6D1-5C87FF19D624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66F86-FC36-4430-8006-5ACB96D3E7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101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16ED73-2457-4884-B6AB-B4C681F8E763}"/>
              </a:ext>
            </a:extLst>
          </p:cNvPr>
          <p:cNvSpPr txBox="1"/>
          <p:nvPr/>
        </p:nvSpPr>
        <p:spPr>
          <a:xfrm>
            <a:off x="0" y="332656"/>
            <a:ext cx="9144000" cy="23027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3000"/>
              </a:lnSpc>
            </a:pPr>
            <a:r>
              <a:rPr lang="vi-VN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Thứ năm ngày 16 tháng 9 năm 2021</a:t>
            </a:r>
          </a:p>
          <a:p>
            <a:pPr>
              <a:lnSpc>
                <a:spcPct val="133000"/>
              </a:lnSpc>
            </a:pPr>
            <a:r>
              <a:rPr lang="vi-VN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               Hỗn số </a:t>
            </a:r>
          </a:p>
          <a:p>
            <a:pPr>
              <a:lnSpc>
                <a:spcPct val="133000"/>
              </a:lnSpc>
            </a:pPr>
            <a:r>
              <a:rPr lang="vi-VN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1/ Ghi nhớ: </a:t>
            </a:r>
          </a:p>
        </p:txBody>
      </p:sp>
    </p:spTree>
    <p:extLst>
      <p:ext uri="{BB962C8B-B14F-4D97-AF65-F5344CB8AC3E}">
        <p14:creationId xmlns:p14="http://schemas.microsoft.com/office/powerpoint/2010/main" val="3853910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3CA9E13-C9C8-47E9-B558-ED5228348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76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489FD6A-DB0B-4348-982A-192D51FCE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04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5810529-268B-4A57-80D8-454D02E1D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7626485" cy="511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8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16ED73-2457-4884-B6AB-B4C681F8E763}"/>
              </a:ext>
            </a:extLst>
          </p:cNvPr>
          <p:cNvSpPr txBox="1"/>
          <p:nvPr/>
        </p:nvSpPr>
        <p:spPr>
          <a:xfrm>
            <a:off x="0" y="332656"/>
            <a:ext cx="9144000" cy="67235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3000"/>
              </a:lnSpc>
            </a:pPr>
            <a:r>
              <a:rPr lang="vi-VN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Thứ năm </a:t>
            </a:r>
            <a:r>
              <a:rPr lang="vi-VN" sz="3600" b="1">
                <a:solidFill>
                  <a:schemeClr val="bg1"/>
                </a:solidFill>
                <a:latin typeface="HP001 4 hàng" panose="020B0603050302020204" pitchFamily="34" charset="0"/>
              </a:rPr>
              <a:t>ngày 1</a:t>
            </a:r>
            <a:r>
              <a:rPr lang="vi-VN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6</a:t>
            </a:r>
            <a:r>
              <a:rPr lang="vi-VN" sz="3600" b="1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tháng 9 năm 2021</a:t>
            </a:r>
          </a:p>
          <a:p>
            <a:pPr>
              <a:lnSpc>
                <a:spcPct val="133000"/>
              </a:lnSpc>
            </a:pPr>
            <a:r>
              <a:rPr lang="vi-VN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               Hỗn số </a:t>
            </a:r>
          </a:p>
          <a:p>
            <a:pPr>
              <a:lnSpc>
                <a:spcPct val="133000"/>
              </a:lnSpc>
            </a:pPr>
            <a:r>
              <a:rPr lang="vi-VN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2/ Đọc hỗn số: </a:t>
            </a:r>
          </a:p>
          <a:p>
            <a:pPr>
              <a:lnSpc>
                <a:spcPct val="133000"/>
              </a:lnSpc>
            </a:pPr>
            <a:r>
              <a:rPr lang="vi-VN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a/          Hai và một phần tư.</a:t>
            </a:r>
          </a:p>
          <a:p>
            <a:pPr>
              <a:lnSpc>
                <a:spcPct val="133000"/>
              </a:lnSpc>
            </a:pPr>
            <a:endParaRPr lang="vi-VN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>
              <a:lnSpc>
                <a:spcPct val="133000"/>
              </a:lnSpc>
            </a:pPr>
            <a:r>
              <a:rPr lang="vi-VN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b/          Hai và bốn phần năm.</a:t>
            </a:r>
          </a:p>
          <a:p>
            <a:pPr>
              <a:lnSpc>
                <a:spcPct val="133000"/>
              </a:lnSpc>
            </a:pPr>
            <a:endParaRPr lang="vi-VN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>
              <a:lnSpc>
                <a:spcPct val="133000"/>
              </a:lnSpc>
            </a:pPr>
            <a:r>
              <a:rPr lang="vi-VN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c/           Ba và hai phần ba.</a:t>
            </a:r>
          </a:p>
          <a:p>
            <a:pPr>
              <a:lnSpc>
                <a:spcPct val="133000"/>
              </a:lnSpc>
            </a:pPr>
            <a:r>
              <a:rPr lang="vi-VN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Bài tập: Vở bài tập toán bài 9 tr.11; 12.</a:t>
            </a:r>
          </a:p>
        </p:txBody>
      </p:sp>
    </p:spTree>
    <p:extLst>
      <p:ext uri="{BB962C8B-B14F-4D97-AF65-F5344CB8AC3E}">
        <p14:creationId xmlns:p14="http://schemas.microsoft.com/office/powerpoint/2010/main" val="373938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Nhóm 16">
            <a:extLst>
              <a:ext uri="{FF2B5EF4-FFF2-40B4-BE49-F238E27FC236}">
                <a16:creationId xmlns:a16="http://schemas.microsoft.com/office/drawing/2014/main" id="{6FC3ABA4-3DD8-4D7A-BAD2-1BDC21893145}"/>
              </a:ext>
            </a:extLst>
          </p:cNvPr>
          <p:cNvGrpSpPr/>
          <p:nvPr/>
        </p:nvGrpSpPr>
        <p:grpSpPr>
          <a:xfrm>
            <a:off x="0" y="857250"/>
            <a:ext cx="9286875" cy="5143500"/>
            <a:chOff x="0" y="0"/>
            <a:chExt cx="12382500" cy="6858000"/>
          </a:xfrm>
        </p:grpSpPr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12A461A4-77F8-408C-8B5B-9A71B4F118B6}"/>
                </a:ext>
              </a:extLst>
            </p:cNvPr>
            <p:cNvSpPr txBox="1"/>
            <p:nvPr/>
          </p:nvSpPr>
          <p:spPr>
            <a:xfrm>
              <a:off x="1133475" y="114300"/>
              <a:ext cx="11249025" cy="652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vi-VN" sz="3000" dirty="0" err="1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</a:t>
              </a:r>
              <a:endParaRPr lang="vi-VN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vi-VN" sz="3000" dirty="0" err="1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</a:t>
              </a:r>
              <a:endParaRPr lang="vi-VN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vi-VN" sz="3000" dirty="0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ǯǯǯǯǯǯǯǯǯǯǯǯǯǯǯǯǯǯǯǯǯǯǯǯǯǯ</a:t>
              </a:r>
            </a:p>
            <a:p>
              <a:pPr>
                <a:lnSpc>
                  <a:spcPct val="130000"/>
                </a:lnSpc>
              </a:pPr>
              <a:r>
                <a:rPr lang="vi-VN" sz="3000" dirty="0" err="1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ǯǯǯǯǯǯǯǯǯǯǯǯǯǯǯǯǯǯǯǯǯǯǯǯǯǯ</a:t>
              </a:r>
              <a:endParaRPr lang="vi-VN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vi-VN" sz="3000" dirty="0" err="1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ǯǯǯǯǯǯǯǯǯǯǯǯǯǯǯǯǯǯǯǯǯǯǯǯǯǯ</a:t>
              </a:r>
              <a:endParaRPr lang="vi-VN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endParaRPr>
            </a:p>
          </p:txBody>
        </p:sp>
        <p:cxnSp>
          <p:nvCxnSpPr>
            <p:cNvPr id="6" name="Đường nối Thẳng 5">
              <a:extLst>
                <a:ext uri="{FF2B5EF4-FFF2-40B4-BE49-F238E27FC236}">
                  <a16:creationId xmlns:a16="http://schemas.microsoft.com/office/drawing/2014/main" id="{4A93BDCB-EC70-4199-BA45-B19A46D15E5B}"/>
                </a:ext>
              </a:extLst>
            </p:cNvPr>
            <p:cNvCxnSpPr/>
            <p:nvPr/>
          </p:nvCxnSpPr>
          <p:spPr>
            <a:xfrm>
              <a:off x="1209675" y="0"/>
              <a:ext cx="0" cy="6858000"/>
            </a:xfrm>
            <a:prstGeom prst="line">
              <a:avLst/>
            </a:prstGeom>
            <a:ln w="28575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Đường nối Thẳng 7">
              <a:extLst>
                <a:ext uri="{FF2B5EF4-FFF2-40B4-BE49-F238E27FC236}">
                  <a16:creationId xmlns:a16="http://schemas.microsoft.com/office/drawing/2014/main" id="{63FFA169-BDD5-4ABA-8AD9-E6D1EBEE2118}"/>
                </a:ext>
              </a:extLst>
            </p:cNvPr>
            <p:cNvCxnSpPr/>
            <p:nvPr/>
          </p:nvCxnSpPr>
          <p:spPr>
            <a:xfrm flipH="1">
              <a:off x="0" y="72390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Đường nối Thẳng 8">
              <a:extLst>
                <a:ext uri="{FF2B5EF4-FFF2-40B4-BE49-F238E27FC236}">
                  <a16:creationId xmlns:a16="http://schemas.microsoft.com/office/drawing/2014/main" id="{2DE6B811-E2DD-4EEF-AF71-7B60ED82A77B}"/>
                </a:ext>
              </a:extLst>
            </p:cNvPr>
            <p:cNvCxnSpPr/>
            <p:nvPr/>
          </p:nvCxnSpPr>
          <p:spPr>
            <a:xfrm flipH="1">
              <a:off x="0" y="151447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8062ECEE-E64F-4B89-A8FB-ED26DD8E82A3}"/>
                </a:ext>
              </a:extLst>
            </p:cNvPr>
            <p:cNvCxnSpPr/>
            <p:nvPr/>
          </p:nvCxnSpPr>
          <p:spPr>
            <a:xfrm flipH="1">
              <a:off x="0" y="230505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8BA8DB33-6ECA-4615-9FDA-DC64F7725907}"/>
                </a:ext>
              </a:extLst>
            </p:cNvPr>
            <p:cNvCxnSpPr/>
            <p:nvPr/>
          </p:nvCxnSpPr>
          <p:spPr>
            <a:xfrm flipH="1">
              <a:off x="0" y="309562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4FF6C4CA-B55C-4DAF-8778-979F1FEF1F2D}"/>
                </a:ext>
              </a:extLst>
            </p:cNvPr>
            <p:cNvCxnSpPr/>
            <p:nvPr/>
          </p:nvCxnSpPr>
          <p:spPr>
            <a:xfrm flipH="1">
              <a:off x="0" y="388620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Đường nối Thẳng 12">
              <a:extLst>
                <a:ext uri="{FF2B5EF4-FFF2-40B4-BE49-F238E27FC236}">
                  <a16:creationId xmlns:a16="http://schemas.microsoft.com/office/drawing/2014/main" id="{440B403A-E8F6-4D47-9BA3-FC2EDCB70E07}"/>
                </a:ext>
              </a:extLst>
            </p:cNvPr>
            <p:cNvCxnSpPr/>
            <p:nvPr/>
          </p:nvCxnSpPr>
          <p:spPr>
            <a:xfrm flipH="1">
              <a:off x="0" y="467677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203093C1-C947-4809-803B-F39FC1402F8F}"/>
                </a:ext>
              </a:extLst>
            </p:cNvPr>
            <p:cNvCxnSpPr/>
            <p:nvPr/>
          </p:nvCxnSpPr>
          <p:spPr>
            <a:xfrm flipH="1">
              <a:off x="0" y="547687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B8D09F7C-D34B-4ECE-A32F-9D167B61C3DA}"/>
                </a:ext>
              </a:extLst>
            </p:cNvPr>
            <p:cNvCxnSpPr/>
            <p:nvPr/>
          </p:nvCxnSpPr>
          <p:spPr>
            <a:xfrm flipH="1">
              <a:off x="0" y="626745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627ED391-8C01-4FFF-A603-66FCF144BBC7}"/>
              </a:ext>
            </a:extLst>
          </p:cNvPr>
          <p:cNvSpPr txBox="1"/>
          <p:nvPr/>
        </p:nvSpPr>
        <p:spPr>
          <a:xfrm>
            <a:off x="1457325" y="942975"/>
            <a:ext cx="74652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sz="3000" b="1" dirty="0">
                <a:latin typeface="HP001 4 hàng" panose="020B0603050302020204" pitchFamily="34" charset="0"/>
              </a:rPr>
              <a:t>Thứ năm ngày 16 tháng 9 năm 2021</a:t>
            </a:r>
          </a:p>
          <a:p>
            <a:pPr>
              <a:lnSpc>
                <a:spcPct val="130000"/>
              </a:lnSpc>
            </a:pPr>
            <a:r>
              <a:rPr lang="vi-VN" sz="3000" b="1" dirty="0">
                <a:latin typeface="HP001 4 hàng" panose="020B0603050302020204" pitchFamily="34" charset="0"/>
              </a:rPr>
              <a:t>		Các số 6;7;8;9;10</a:t>
            </a:r>
          </a:p>
        </p:txBody>
      </p:sp>
    </p:spTree>
    <p:extLst>
      <p:ext uri="{BB962C8B-B14F-4D97-AF65-F5344CB8AC3E}">
        <p14:creationId xmlns:p14="http://schemas.microsoft.com/office/powerpoint/2010/main" val="742883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72060A4-410D-4B92-BEBA-CC8B68C91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000"/>
            <a:ext cx="9144000" cy="507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CF182B-AAC6-4255-BF63-B52F40EA2E9E}"/>
              </a:ext>
            </a:extLst>
          </p:cNvPr>
          <p:cNvSpPr txBox="1"/>
          <p:nvPr/>
        </p:nvSpPr>
        <p:spPr>
          <a:xfrm>
            <a:off x="776145" y="4019832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10</a:t>
            </a:r>
            <a:endParaRPr lang="en-US" sz="3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1B86D7-B9B6-4432-9781-35A9416469BA}"/>
              </a:ext>
            </a:extLst>
          </p:cNvPr>
          <p:cNvSpPr txBox="1"/>
          <p:nvPr/>
        </p:nvSpPr>
        <p:spPr>
          <a:xfrm>
            <a:off x="776145" y="3421702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9</a:t>
            </a:r>
            <a:endParaRPr lang="en-US" sz="3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80A088-156F-4583-A764-0D10EAA3613B}"/>
              </a:ext>
            </a:extLst>
          </p:cNvPr>
          <p:cNvSpPr txBox="1"/>
          <p:nvPr/>
        </p:nvSpPr>
        <p:spPr>
          <a:xfrm>
            <a:off x="790574" y="2852936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8</a:t>
            </a:r>
            <a:endParaRPr lang="en-US" sz="3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2AD44-C7B6-471C-A310-CD1AFC208DFE}"/>
              </a:ext>
            </a:extLst>
          </p:cNvPr>
          <p:cNvSpPr txBox="1"/>
          <p:nvPr/>
        </p:nvSpPr>
        <p:spPr>
          <a:xfrm>
            <a:off x="790574" y="2254806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7</a:t>
            </a:r>
            <a:endParaRPr lang="en-US" sz="3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58B0CD-251C-4052-A9FE-B4E50112340C}"/>
              </a:ext>
            </a:extLst>
          </p:cNvPr>
          <p:cNvSpPr txBox="1"/>
          <p:nvPr/>
        </p:nvSpPr>
        <p:spPr>
          <a:xfrm>
            <a:off x="755576" y="1700808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6</a:t>
            </a:r>
            <a:endParaRPr lang="en-US" sz="3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51C8BA9-1329-4E37-96E1-FAE240951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5" y="857250"/>
            <a:ext cx="682011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17">
            <a:extLst>
              <a:ext uri="{FF2B5EF4-FFF2-40B4-BE49-F238E27FC236}">
                <a16:creationId xmlns:a16="http://schemas.microsoft.com/office/drawing/2014/main" id="{BC938705-8308-42E0-9CB8-7D33BB34A145}"/>
              </a:ext>
            </a:extLst>
          </p:cNvPr>
          <p:cNvSpPr txBox="1"/>
          <p:nvPr/>
        </p:nvSpPr>
        <p:spPr>
          <a:xfrm>
            <a:off x="536427" y="1394434"/>
            <a:ext cx="8876817" cy="1712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7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11/9/2021:  </a:t>
            </a:r>
          </a:p>
          <a:p>
            <a:pPr>
              <a:lnSpc>
                <a:spcPct val="130000"/>
              </a:lnSpc>
            </a:pPr>
            <a:r>
              <a:rPr lang="vi-VN" sz="27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          Ôn tuần 1</a:t>
            </a:r>
          </a:p>
          <a:p>
            <a:pPr>
              <a:lnSpc>
                <a:spcPct val="130000"/>
              </a:lnSpc>
            </a:pPr>
            <a:r>
              <a:rPr lang="vi-VN" sz="2700" b="1" dirty="0">
                <a:solidFill>
                  <a:schemeClr val="bg1"/>
                </a:solidFill>
                <a:latin typeface="HP001 4 hàng" panose="020B0603050302020204" pitchFamily="34" charset="0"/>
              </a:rPr>
              <a:t>1/</a:t>
            </a:r>
          </a:p>
        </p:txBody>
      </p:sp>
      <p:sp>
        <p:nvSpPr>
          <p:cNvPr id="3" name="Hình chữ nhật 3">
            <a:extLst>
              <a:ext uri="{FF2B5EF4-FFF2-40B4-BE49-F238E27FC236}">
                <a16:creationId xmlns:a16="http://schemas.microsoft.com/office/drawing/2014/main" id="{FBB8215E-1025-448B-A8B1-A01A959C070B}"/>
              </a:ext>
            </a:extLst>
          </p:cNvPr>
          <p:cNvSpPr/>
          <p:nvPr/>
        </p:nvSpPr>
        <p:spPr>
          <a:xfrm>
            <a:off x="92868" y="964304"/>
            <a:ext cx="8958263" cy="4957762"/>
          </a:xfrm>
          <a:prstGeom prst="rect">
            <a:avLst/>
          </a:prstGeom>
          <a:solidFill>
            <a:srgbClr val="333300"/>
          </a:solidFill>
          <a:ln w="2540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 dirty="0">
              <a:latin typeface="HP001 4 hàng" panose="020B06030503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4BECB5-08E4-4D1C-849B-EBDAE543BEC6}"/>
              </a:ext>
            </a:extLst>
          </p:cNvPr>
          <p:cNvSpPr txBox="1"/>
          <p:nvPr/>
        </p:nvSpPr>
        <p:spPr>
          <a:xfrm>
            <a:off x="185738" y="979430"/>
            <a:ext cx="8772525" cy="4893647"/>
          </a:xfrm>
          <a:prstGeom prst="rect">
            <a:avLst/>
          </a:prstGeom>
          <a:solidFill>
            <a:srgbClr val="339966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sz="3000" dirty="0">
                <a:solidFill>
                  <a:schemeClr val="bg1"/>
                </a:solidFill>
                <a:latin typeface="HP001 4 hàng" panose="020B0603050302020204" pitchFamily="34" charset="0"/>
              </a:rPr>
              <a:t>ǮǮǮǮǮǮǮǮǮǮǮǮǮǮ</a:t>
            </a:r>
          </a:p>
          <a:p>
            <a:pPr>
              <a:lnSpc>
                <a:spcPct val="130000"/>
              </a:lnSpc>
            </a:pPr>
            <a:r>
              <a:rPr lang="vi-VN" sz="3000" dirty="0">
                <a:solidFill>
                  <a:schemeClr val="bg1"/>
                </a:solidFill>
                <a:latin typeface="HP001 4 hàng" panose="020B0603050302020204" pitchFamily="34" charset="0"/>
              </a:rPr>
              <a:t>ǮǮǮǮǮǮǮǮǮǮǮǮǮǮ</a:t>
            </a:r>
          </a:p>
          <a:p>
            <a:pPr>
              <a:lnSpc>
                <a:spcPct val="130000"/>
              </a:lnSpc>
            </a:pPr>
            <a:r>
              <a:rPr lang="vi-VN" sz="3000" dirty="0">
                <a:solidFill>
                  <a:schemeClr val="bg1"/>
                </a:solidFill>
                <a:latin typeface="HP001 4 hàng" panose="020B0603050302020204" pitchFamily="34" charset="0"/>
              </a:rPr>
              <a:t>ǮǮǮǮǮǮǮǮǮǮǮǮǮǮ</a:t>
            </a:r>
          </a:p>
          <a:p>
            <a:pPr>
              <a:lnSpc>
                <a:spcPct val="130000"/>
              </a:lnSpc>
            </a:pPr>
            <a:r>
              <a:rPr lang="vi-VN" sz="3000" dirty="0">
                <a:solidFill>
                  <a:schemeClr val="bg1"/>
                </a:solidFill>
                <a:latin typeface="HP001 4 hàng" panose="020B0603050302020204" pitchFamily="34" charset="0"/>
              </a:rPr>
              <a:t>ǮǮǮǮǮǮǮǮǮǮǮǮǮǮ</a:t>
            </a:r>
          </a:p>
          <a:p>
            <a:pPr>
              <a:lnSpc>
                <a:spcPct val="130000"/>
              </a:lnSpc>
            </a:pPr>
            <a:r>
              <a:rPr lang="vi-VN" sz="3000" dirty="0">
                <a:solidFill>
                  <a:schemeClr val="bg1"/>
                </a:solidFill>
                <a:latin typeface="HP001 4 hàng" panose="020B0603050302020204" pitchFamily="34" charset="0"/>
              </a:rPr>
              <a:t>ǮǮǮǮǮǮǮǮǮǮǮǮǮǮ</a:t>
            </a:r>
          </a:p>
          <a:p>
            <a:pPr>
              <a:lnSpc>
                <a:spcPct val="130000"/>
              </a:lnSpc>
            </a:pPr>
            <a:r>
              <a:rPr lang="vi-VN" sz="3000" dirty="0">
                <a:solidFill>
                  <a:schemeClr val="bg1"/>
                </a:solidFill>
                <a:latin typeface="HP001 4 hàng" panose="020B0603050302020204" pitchFamily="34" charset="0"/>
              </a:rPr>
              <a:t>ǮǮǮǮǮǮǮǮǮǮǮǮǮǮ</a:t>
            </a:r>
          </a:p>
          <a:p>
            <a:pPr>
              <a:lnSpc>
                <a:spcPct val="130000"/>
              </a:lnSpc>
            </a:pPr>
            <a:r>
              <a:rPr lang="vi-VN" sz="3000" dirty="0">
                <a:solidFill>
                  <a:schemeClr val="bg1"/>
                </a:solidFill>
                <a:latin typeface="HP001 4 hàng" panose="020B0603050302020204" pitchFamily="34" charset="0"/>
              </a:rPr>
              <a:t>ǮǮǮǮǮǮǮǮǮǮǮǮǮǮ</a:t>
            </a:r>
          </a:p>
          <a:p>
            <a:pPr>
              <a:lnSpc>
                <a:spcPct val="130000"/>
              </a:lnSpc>
            </a:pPr>
            <a:r>
              <a:rPr lang="vi-VN" sz="3000" dirty="0">
                <a:solidFill>
                  <a:schemeClr val="bg1"/>
                </a:solidFill>
                <a:latin typeface="HP001 4 hàng" panose="020B0603050302020204" pitchFamily="34" charset="0"/>
              </a:rPr>
              <a:t>ǮǮǮǮǮǮǮǮǮǮǮǮǮǮ</a:t>
            </a:r>
          </a:p>
        </p:txBody>
      </p:sp>
      <p:sp>
        <p:nvSpPr>
          <p:cNvPr id="6" name="Hộp Văn bản 17">
            <a:extLst>
              <a:ext uri="{FF2B5EF4-FFF2-40B4-BE49-F238E27FC236}">
                <a16:creationId xmlns:a16="http://schemas.microsoft.com/office/drawing/2014/main" id="{01F71556-A652-4E58-B8C5-D8A9F9C99216}"/>
              </a:ext>
            </a:extLst>
          </p:cNvPr>
          <p:cNvSpPr txBox="1"/>
          <p:nvPr/>
        </p:nvSpPr>
        <p:spPr>
          <a:xfrm>
            <a:off x="775308" y="979429"/>
            <a:ext cx="746521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Thứ năm ngày 9 tháng 9 năm 2021</a:t>
            </a:r>
          </a:p>
          <a:p>
            <a:pPr>
              <a:lnSpc>
                <a:spcPct val="130000"/>
              </a:lnSpc>
            </a:pPr>
            <a:r>
              <a:rPr lang="vi-VN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			   Toán</a:t>
            </a:r>
          </a:p>
          <a:p>
            <a:pPr>
              <a:lnSpc>
                <a:spcPct val="130000"/>
              </a:lnSpc>
            </a:pPr>
            <a:r>
              <a:rPr lang="vi-VN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0; 1;2;3;4;5</a:t>
            </a:r>
          </a:p>
        </p:txBody>
      </p:sp>
    </p:spTree>
    <p:extLst>
      <p:ext uri="{BB962C8B-B14F-4D97-AF65-F5344CB8AC3E}">
        <p14:creationId xmlns:p14="http://schemas.microsoft.com/office/powerpoint/2010/main" val="3974552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49F25A0-EF94-40D3-8C3E-CFFCB9B74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517"/>
            <a:ext cx="9144000" cy="51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06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0E6CDC9-E0F6-4BBC-AE92-4417FF6EF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49" y="858238"/>
            <a:ext cx="6682902" cy="514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99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A3BDE2D-64D4-49B3-9F15-F68B0E5A1D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2" y="0"/>
            <a:ext cx="8658135" cy="684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24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130</Words>
  <Application>Microsoft Office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</dc:creator>
  <cp:lastModifiedBy>Lê Hằng</cp:lastModifiedBy>
  <cp:revision>32</cp:revision>
  <dcterms:created xsi:type="dcterms:W3CDTF">2021-09-12T01:20:05Z</dcterms:created>
  <dcterms:modified xsi:type="dcterms:W3CDTF">2021-09-16T03:05:21Z</dcterms:modified>
</cp:coreProperties>
</file>